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Ex1.xml" ContentType="application/vnd.ms-office.chartex+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sldIdLst>
    <p:sldId id="256" r:id="rId3"/>
    <p:sldId id="257" r:id="rId4"/>
    <p:sldId id="269" r:id="rId5"/>
    <p:sldId id="265" r:id="rId6"/>
    <p:sldId id="282" r:id="rId7"/>
    <p:sldId id="281" r:id="rId8"/>
    <p:sldId id="258" r:id="rId9"/>
    <p:sldId id="280" r:id="rId10"/>
    <p:sldId id="263" r:id="rId11"/>
    <p:sldId id="270" r:id="rId12"/>
    <p:sldId id="272" r:id="rId13"/>
    <p:sldId id="267" r:id="rId14"/>
    <p:sldId id="275" r:id="rId15"/>
    <p:sldId id="276" r:id="rId16"/>
    <p:sldId id="279" r:id="rId17"/>
    <p:sldId id="273" r:id="rId18"/>
    <p:sldId id="264" r:id="rId19"/>
    <p:sldId id="277" r:id="rId20"/>
    <p:sldId id="26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F7DCBB-6ECD-4001-9299-6D7D2AD4F802}" v="287" dt="2022-04-04T17:06:42.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n Lai" userId="243e381bff2dccee" providerId="LiveId" clId="{68F7DCBB-6ECD-4001-9299-6D7D2AD4F802}"/>
    <pc:docChg chg="undo custSel addSld delSld modSld sldOrd">
      <pc:chgData name="Lien Lai" userId="243e381bff2dccee" providerId="LiveId" clId="{68F7DCBB-6ECD-4001-9299-6D7D2AD4F802}" dt="2022-04-04T17:21:36.780" v="1096"/>
      <pc:docMkLst>
        <pc:docMk/>
      </pc:docMkLst>
      <pc:sldChg chg="modSp modTransition modAnim">
        <pc:chgData name="Lien Lai" userId="243e381bff2dccee" providerId="LiveId" clId="{68F7DCBB-6ECD-4001-9299-6D7D2AD4F802}" dt="2022-04-04T16:56:37.850" v="1047"/>
        <pc:sldMkLst>
          <pc:docMk/>
          <pc:sldMk cId="3690988215" sldId="256"/>
        </pc:sldMkLst>
        <pc:spChg chg="mod">
          <ac:chgData name="Lien Lai" userId="243e381bff2dccee" providerId="LiveId" clId="{68F7DCBB-6ECD-4001-9299-6D7D2AD4F802}" dt="2022-04-04T16:54:04.777" v="1040" actId="20577"/>
          <ac:spMkLst>
            <pc:docMk/>
            <pc:sldMk cId="3690988215" sldId="256"/>
            <ac:spMk id="3" creationId="{86B4DB93-9C6E-4695-98F9-EAF656C36145}"/>
          </ac:spMkLst>
        </pc:spChg>
      </pc:sldChg>
      <pc:sldChg chg="modTransition">
        <pc:chgData name="Lien Lai" userId="243e381bff2dccee" providerId="LiveId" clId="{68F7DCBB-6ECD-4001-9299-6D7D2AD4F802}" dt="2022-04-04T16:52:37.242" v="1033"/>
        <pc:sldMkLst>
          <pc:docMk/>
          <pc:sldMk cId="4237120832" sldId="257"/>
        </pc:sldMkLst>
      </pc:sldChg>
      <pc:sldChg chg="modSp mod">
        <pc:chgData name="Lien Lai" userId="243e381bff2dccee" providerId="LiveId" clId="{68F7DCBB-6ECD-4001-9299-6D7D2AD4F802}" dt="2022-04-04T14:15:06.070" v="155" actId="207"/>
        <pc:sldMkLst>
          <pc:docMk/>
          <pc:sldMk cId="431428102" sldId="258"/>
        </pc:sldMkLst>
        <pc:spChg chg="mod">
          <ac:chgData name="Lien Lai" userId="243e381bff2dccee" providerId="LiveId" clId="{68F7DCBB-6ECD-4001-9299-6D7D2AD4F802}" dt="2022-04-04T14:15:06.070" v="155" actId="207"/>
          <ac:spMkLst>
            <pc:docMk/>
            <pc:sldMk cId="431428102" sldId="258"/>
            <ac:spMk id="2" creationId="{B0E8958D-691B-49F9-9CCA-0203674E2155}"/>
          </ac:spMkLst>
        </pc:spChg>
        <pc:graphicFrameChg chg="mod">
          <ac:chgData name="Lien Lai" userId="243e381bff2dccee" providerId="LiveId" clId="{68F7DCBB-6ECD-4001-9299-6D7D2AD4F802}" dt="2022-04-04T14:13:40.203" v="137" actId="20577"/>
          <ac:graphicFrameMkLst>
            <pc:docMk/>
            <pc:sldMk cId="431428102" sldId="258"/>
            <ac:graphicFrameMk id="4" creationId="{3E82EAD7-ABCB-46C2-A723-7B73496C9E3E}"/>
          </ac:graphicFrameMkLst>
        </pc:graphicFrameChg>
      </pc:sldChg>
      <pc:sldChg chg="del">
        <pc:chgData name="Lien Lai" userId="243e381bff2dccee" providerId="LiveId" clId="{68F7DCBB-6ECD-4001-9299-6D7D2AD4F802}" dt="2022-04-04T14:15:37.576" v="157" actId="47"/>
        <pc:sldMkLst>
          <pc:docMk/>
          <pc:sldMk cId="1353805403" sldId="259"/>
        </pc:sldMkLst>
      </pc:sldChg>
      <pc:sldChg chg="del">
        <pc:chgData name="Lien Lai" userId="243e381bff2dccee" providerId="LiveId" clId="{68F7DCBB-6ECD-4001-9299-6D7D2AD4F802}" dt="2022-04-04T16:51:40.665" v="1030" actId="47"/>
        <pc:sldMkLst>
          <pc:docMk/>
          <pc:sldMk cId="95992585" sldId="262"/>
        </pc:sldMkLst>
      </pc:sldChg>
      <pc:sldChg chg="modTransition">
        <pc:chgData name="Lien Lai" userId="243e381bff2dccee" providerId="LiveId" clId="{68F7DCBB-6ECD-4001-9299-6D7D2AD4F802}" dt="2022-04-04T16:52:45.123" v="1034"/>
        <pc:sldMkLst>
          <pc:docMk/>
          <pc:sldMk cId="3930369008" sldId="263"/>
        </pc:sldMkLst>
      </pc:sldChg>
      <pc:sldChg chg="addSp delSp modSp mod ord modTransition modAnim">
        <pc:chgData name="Lien Lai" userId="243e381bff2dccee" providerId="LiveId" clId="{68F7DCBB-6ECD-4001-9299-6D7D2AD4F802}" dt="2022-04-04T17:03:20.489" v="1062"/>
        <pc:sldMkLst>
          <pc:docMk/>
          <pc:sldMk cId="4198252472" sldId="264"/>
        </pc:sldMkLst>
        <pc:spChg chg="mod">
          <ac:chgData name="Lien Lai" userId="243e381bff2dccee" providerId="LiveId" clId="{68F7DCBB-6ECD-4001-9299-6D7D2AD4F802}" dt="2022-04-04T14:31:38.945" v="167" actId="1076"/>
          <ac:spMkLst>
            <pc:docMk/>
            <pc:sldMk cId="4198252472" sldId="264"/>
            <ac:spMk id="6" creationId="{AEBA282B-5AB6-4404-817E-5B6337434974}"/>
          </ac:spMkLst>
        </pc:spChg>
        <pc:spChg chg="del">
          <ac:chgData name="Lien Lai" userId="243e381bff2dccee" providerId="LiveId" clId="{68F7DCBB-6ECD-4001-9299-6D7D2AD4F802}" dt="2022-04-04T14:30:48.348" v="158" actId="931"/>
          <ac:spMkLst>
            <pc:docMk/>
            <pc:sldMk cId="4198252472" sldId="264"/>
            <ac:spMk id="7" creationId="{95036538-D453-466E-B828-D4B2D551523F}"/>
          </ac:spMkLst>
        </pc:spChg>
        <pc:spChg chg="mod">
          <ac:chgData name="Lien Lai" userId="243e381bff2dccee" providerId="LiveId" clId="{68F7DCBB-6ECD-4001-9299-6D7D2AD4F802}" dt="2022-04-04T14:31:54.105" v="169" actId="1076"/>
          <ac:spMkLst>
            <pc:docMk/>
            <pc:sldMk cId="4198252472" sldId="264"/>
            <ac:spMk id="8" creationId="{E150FAEB-9A98-430C-9B73-01B82D14F7A4}"/>
          </ac:spMkLst>
        </pc:spChg>
        <pc:spChg chg="del">
          <ac:chgData name="Lien Lai" userId="243e381bff2dccee" providerId="LiveId" clId="{68F7DCBB-6ECD-4001-9299-6D7D2AD4F802}" dt="2022-04-04T14:31:03.009" v="161" actId="931"/>
          <ac:spMkLst>
            <pc:docMk/>
            <pc:sldMk cId="4198252472" sldId="264"/>
            <ac:spMk id="9" creationId="{47AD07C8-C7A1-44EA-99C2-F4DCAFAEB194}"/>
          </ac:spMkLst>
        </pc:spChg>
        <pc:picChg chg="add mod modCrop">
          <ac:chgData name="Lien Lai" userId="243e381bff2dccee" providerId="LiveId" clId="{68F7DCBB-6ECD-4001-9299-6D7D2AD4F802}" dt="2022-04-04T14:34:44.076" v="185" actId="14100"/>
          <ac:picMkLst>
            <pc:docMk/>
            <pc:sldMk cId="4198252472" sldId="264"/>
            <ac:picMk id="3" creationId="{2998F70C-529E-489F-A03F-B5FFB922F9B8}"/>
          </ac:picMkLst>
        </pc:picChg>
        <pc:picChg chg="add mod modCrop">
          <ac:chgData name="Lien Lai" userId="243e381bff2dccee" providerId="LiveId" clId="{68F7DCBB-6ECD-4001-9299-6D7D2AD4F802}" dt="2022-04-04T14:34:48.199" v="186" actId="14100"/>
          <ac:picMkLst>
            <pc:docMk/>
            <pc:sldMk cId="4198252472" sldId="264"/>
            <ac:picMk id="10" creationId="{C1AB0A02-9095-4F83-9653-68A80028349D}"/>
          </ac:picMkLst>
        </pc:picChg>
      </pc:sldChg>
      <pc:sldChg chg="modTransition">
        <pc:chgData name="Lien Lai" userId="243e381bff2dccee" providerId="LiveId" clId="{68F7DCBB-6ECD-4001-9299-6D7D2AD4F802}" dt="2022-04-04T16:52:29.220" v="1032"/>
        <pc:sldMkLst>
          <pc:docMk/>
          <pc:sldMk cId="2352262710" sldId="265"/>
        </pc:sldMkLst>
      </pc:sldChg>
      <pc:sldChg chg="ord modTransition">
        <pc:chgData name="Lien Lai" userId="243e381bff2dccee" providerId="LiveId" clId="{68F7DCBB-6ECD-4001-9299-6D7D2AD4F802}" dt="2022-04-04T17:02:19.983" v="1060"/>
        <pc:sldMkLst>
          <pc:docMk/>
          <pc:sldMk cId="561548477" sldId="266"/>
        </pc:sldMkLst>
      </pc:sldChg>
      <pc:sldChg chg="ord modTransition">
        <pc:chgData name="Lien Lai" userId="243e381bff2dccee" providerId="LiveId" clId="{68F7DCBB-6ECD-4001-9299-6D7D2AD4F802}" dt="2022-04-04T16:57:25.954" v="1049"/>
        <pc:sldMkLst>
          <pc:docMk/>
          <pc:sldMk cId="3460976293" sldId="267"/>
        </pc:sldMkLst>
      </pc:sldChg>
      <pc:sldChg chg="modTransition">
        <pc:chgData name="Lien Lai" userId="243e381bff2dccee" providerId="LiveId" clId="{68F7DCBB-6ECD-4001-9299-6D7D2AD4F802}" dt="2022-04-04T16:52:25.308" v="1031"/>
        <pc:sldMkLst>
          <pc:docMk/>
          <pc:sldMk cId="1732408162" sldId="269"/>
        </pc:sldMkLst>
      </pc:sldChg>
      <pc:sldChg chg="ord modTransition">
        <pc:chgData name="Lien Lai" userId="243e381bff2dccee" providerId="LiveId" clId="{68F7DCBB-6ECD-4001-9299-6D7D2AD4F802}" dt="2022-04-04T16:57:04.333" v="1048"/>
        <pc:sldMkLst>
          <pc:docMk/>
          <pc:sldMk cId="1770322770" sldId="270"/>
        </pc:sldMkLst>
      </pc:sldChg>
      <pc:sldChg chg="addSp delSp modSp mod ord modTransition setBg">
        <pc:chgData name="Lien Lai" userId="243e381bff2dccee" providerId="LiveId" clId="{68F7DCBB-6ECD-4001-9299-6D7D2AD4F802}" dt="2022-04-04T16:57:50.414" v="1052"/>
        <pc:sldMkLst>
          <pc:docMk/>
          <pc:sldMk cId="4019857622" sldId="272"/>
        </pc:sldMkLst>
        <pc:spChg chg="del mod">
          <ac:chgData name="Lien Lai" userId="243e381bff2dccee" providerId="LiveId" clId="{68F7DCBB-6ECD-4001-9299-6D7D2AD4F802}" dt="2022-04-03T03:44:03.620" v="6" actId="478"/>
          <ac:spMkLst>
            <pc:docMk/>
            <pc:sldMk cId="4019857622" sldId="272"/>
            <ac:spMk id="3" creationId="{6326680B-6618-4AB6-B4D9-96E635AF2695}"/>
          </ac:spMkLst>
        </pc:spChg>
        <pc:spChg chg="add mod">
          <ac:chgData name="Lien Lai" userId="243e381bff2dccee" providerId="LiveId" clId="{68F7DCBB-6ECD-4001-9299-6D7D2AD4F802}" dt="2022-04-03T03:52:34.876" v="45" actId="1076"/>
          <ac:spMkLst>
            <pc:docMk/>
            <pc:sldMk cId="4019857622" sldId="272"/>
            <ac:spMk id="4" creationId="{D165E704-D3C6-402E-9BD9-9ABF29C33A3B}"/>
          </ac:spMkLst>
        </pc:spChg>
        <pc:spChg chg="add mod">
          <ac:chgData name="Lien Lai" userId="243e381bff2dccee" providerId="LiveId" clId="{68F7DCBB-6ECD-4001-9299-6D7D2AD4F802}" dt="2022-04-03T03:55:48.582" v="49" actId="207"/>
          <ac:spMkLst>
            <pc:docMk/>
            <pc:sldMk cId="4019857622" sldId="272"/>
            <ac:spMk id="5" creationId="{E9A44313-0EF4-49BC-9364-CD6C1E0E9C85}"/>
          </ac:spMkLst>
        </pc:spChg>
        <pc:spChg chg="add del">
          <ac:chgData name="Lien Lai" userId="243e381bff2dccee" providerId="LiveId" clId="{68F7DCBB-6ECD-4001-9299-6D7D2AD4F802}" dt="2022-04-03T03:48:32.804" v="33" actId="26606"/>
          <ac:spMkLst>
            <pc:docMk/>
            <pc:sldMk cId="4019857622" sldId="272"/>
            <ac:spMk id="73" creationId="{AB832D16-7558-4209-B5E6-60CFB7383EB6}"/>
          </ac:spMkLst>
        </pc:spChg>
        <pc:spChg chg="add del">
          <ac:chgData name="Lien Lai" userId="243e381bff2dccee" providerId="LiveId" clId="{68F7DCBB-6ECD-4001-9299-6D7D2AD4F802}" dt="2022-04-03T03:48:32.804" v="33" actId="26606"/>
          <ac:spMkLst>
            <pc:docMk/>
            <pc:sldMk cId="4019857622" sldId="272"/>
            <ac:spMk id="75" creationId="{0B201792-59B9-4FE8-9B2A-7F7A5AED030D}"/>
          </ac:spMkLst>
        </pc:spChg>
        <pc:spChg chg="add del">
          <ac:chgData name="Lien Lai" userId="243e381bff2dccee" providerId="LiveId" clId="{68F7DCBB-6ECD-4001-9299-6D7D2AD4F802}" dt="2022-04-03T03:48:32.804" v="33" actId="26606"/>
          <ac:spMkLst>
            <pc:docMk/>
            <pc:sldMk cId="4019857622" sldId="272"/>
            <ac:spMk id="79" creationId="{D045426A-326D-4262-A31E-8C4D4221167D}"/>
          </ac:spMkLst>
        </pc:spChg>
        <pc:spChg chg="add del">
          <ac:chgData name="Lien Lai" userId="243e381bff2dccee" providerId="LiveId" clId="{68F7DCBB-6ECD-4001-9299-6D7D2AD4F802}" dt="2022-04-03T03:48:32.804" v="33" actId="26606"/>
          <ac:spMkLst>
            <pc:docMk/>
            <pc:sldMk cId="4019857622" sldId="272"/>
            <ac:spMk id="81" creationId="{8BD0C197-6F97-4148-BD9F-3BC50E46A47D}"/>
          </ac:spMkLst>
        </pc:spChg>
        <pc:spChg chg="add del">
          <ac:chgData name="Lien Lai" userId="243e381bff2dccee" providerId="LiveId" clId="{68F7DCBB-6ECD-4001-9299-6D7D2AD4F802}" dt="2022-04-03T03:48:32.454" v="32" actId="26606"/>
          <ac:spMkLst>
            <pc:docMk/>
            <pc:sldMk cId="4019857622" sldId="272"/>
            <ac:spMk id="137" creationId="{42E59668-3C21-4C75-9F1D-FC8FC2F32C8A}"/>
          </ac:spMkLst>
        </pc:spChg>
        <pc:spChg chg="add del">
          <ac:chgData name="Lien Lai" userId="243e381bff2dccee" providerId="LiveId" clId="{68F7DCBB-6ECD-4001-9299-6D7D2AD4F802}" dt="2022-04-03T03:48:32.454" v="32" actId="26606"/>
          <ac:spMkLst>
            <pc:docMk/>
            <pc:sldMk cId="4019857622" sldId="272"/>
            <ac:spMk id="139" creationId="{52A002CF-6EAF-497D-9B9B-EF9F44518419}"/>
          </ac:spMkLst>
        </pc:spChg>
        <pc:spChg chg="add del">
          <ac:chgData name="Lien Lai" userId="243e381bff2dccee" providerId="LiveId" clId="{68F7DCBB-6ECD-4001-9299-6D7D2AD4F802}" dt="2022-04-03T03:48:32.454" v="32" actId="26606"/>
          <ac:spMkLst>
            <pc:docMk/>
            <pc:sldMk cId="4019857622" sldId="272"/>
            <ac:spMk id="143" creationId="{B4D20C7D-EEBD-41A2-BD27-A76D4179126F}"/>
          </ac:spMkLst>
        </pc:spChg>
        <pc:spChg chg="add del">
          <ac:chgData name="Lien Lai" userId="243e381bff2dccee" providerId="LiveId" clId="{68F7DCBB-6ECD-4001-9299-6D7D2AD4F802}" dt="2022-04-03T03:47:47.233" v="25" actId="26606"/>
          <ac:spMkLst>
            <pc:docMk/>
            <pc:sldMk cId="4019857622" sldId="272"/>
            <ac:spMk id="192" creationId="{42E59668-3C21-4C75-9F1D-FC8FC2F32C8A}"/>
          </ac:spMkLst>
        </pc:spChg>
        <pc:spChg chg="add del">
          <ac:chgData name="Lien Lai" userId="243e381bff2dccee" providerId="LiveId" clId="{68F7DCBB-6ECD-4001-9299-6D7D2AD4F802}" dt="2022-04-03T03:47:47.233" v="25" actId="26606"/>
          <ac:spMkLst>
            <pc:docMk/>
            <pc:sldMk cId="4019857622" sldId="272"/>
            <ac:spMk id="193" creationId="{52A002CF-6EAF-497D-9B9B-EF9F44518419}"/>
          </ac:spMkLst>
        </pc:spChg>
        <pc:spChg chg="add del">
          <ac:chgData name="Lien Lai" userId="243e381bff2dccee" providerId="LiveId" clId="{68F7DCBB-6ECD-4001-9299-6D7D2AD4F802}" dt="2022-04-03T03:47:47.233" v="25" actId="26606"/>
          <ac:spMkLst>
            <pc:docMk/>
            <pc:sldMk cId="4019857622" sldId="272"/>
            <ac:spMk id="195" creationId="{325EA897-A494-4735-A618-A4E048FF472B}"/>
          </ac:spMkLst>
        </pc:spChg>
        <pc:spChg chg="add del">
          <ac:chgData name="Lien Lai" userId="243e381bff2dccee" providerId="LiveId" clId="{68F7DCBB-6ECD-4001-9299-6D7D2AD4F802}" dt="2022-04-03T03:47:47.233" v="25" actId="26606"/>
          <ac:spMkLst>
            <pc:docMk/>
            <pc:sldMk cId="4019857622" sldId="272"/>
            <ac:spMk id="197" creationId="{4BA414B7-AF29-4E75-8BA2-82D33D3B853F}"/>
          </ac:spMkLst>
        </pc:spChg>
        <pc:spChg chg="add del">
          <ac:chgData name="Lien Lai" userId="243e381bff2dccee" providerId="LiveId" clId="{68F7DCBB-6ECD-4001-9299-6D7D2AD4F802}" dt="2022-04-03T03:48:01.031" v="27" actId="26606"/>
          <ac:spMkLst>
            <pc:docMk/>
            <pc:sldMk cId="4019857622" sldId="272"/>
            <ac:spMk id="198" creationId="{71A26A80-8386-4EED-B04B-8586F6C7AFE9}"/>
          </ac:spMkLst>
        </pc:spChg>
        <pc:spChg chg="add del">
          <ac:chgData name="Lien Lai" userId="243e381bff2dccee" providerId="LiveId" clId="{68F7DCBB-6ECD-4001-9299-6D7D2AD4F802}" dt="2022-04-03T03:48:01.031" v="27" actId="26606"/>
          <ac:spMkLst>
            <pc:docMk/>
            <pc:sldMk cId="4019857622" sldId="272"/>
            <ac:spMk id="199" creationId="{8E17E5F5-9768-4CF6-B0E1-6DE2A502C9BA}"/>
          </ac:spMkLst>
        </pc:spChg>
        <pc:spChg chg="add del">
          <ac:chgData name="Lien Lai" userId="243e381bff2dccee" providerId="LiveId" clId="{68F7DCBB-6ECD-4001-9299-6D7D2AD4F802}" dt="2022-04-03T03:48:01.031" v="27" actId="26606"/>
          <ac:spMkLst>
            <pc:docMk/>
            <pc:sldMk cId="4019857622" sldId="272"/>
            <ac:spMk id="200" creationId="{52DAF072-1ECB-46A3-A543-C9CCBE397F91}"/>
          </ac:spMkLst>
        </pc:spChg>
        <pc:spChg chg="add del">
          <ac:chgData name="Lien Lai" userId="243e381bff2dccee" providerId="LiveId" clId="{68F7DCBB-6ECD-4001-9299-6D7D2AD4F802}" dt="2022-04-03T03:48:01.031" v="27" actId="26606"/>
          <ac:spMkLst>
            <pc:docMk/>
            <pc:sldMk cId="4019857622" sldId="272"/>
            <ac:spMk id="1030" creationId="{AB832D16-7558-4209-B5E6-60CFB7383EB6}"/>
          </ac:spMkLst>
        </pc:spChg>
        <pc:spChg chg="add del">
          <ac:chgData name="Lien Lai" userId="243e381bff2dccee" providerId="LiveId" clId="{68F7DCBB-6ECD-4001-9299-6D7D2AD4F802}" dt="2022-04-03T03:48:01.031" v="27" actId="26606"/>
          <ac:spMkLst>
            <pc:docMk/>
            <pc:sldMk cId="4019857622" sldId="272"/>
            <ac:spMk id="1031" creationId="{0B201792-59B9-4FE8-9B2A-7F7A5AED030D}"/>
          </ac:spMkLst>
        </pc:spChg>
        <pc:spChg chg="add del">
          <ac:chgData name="Lien Lai" userId="243e381bff2dccee" providerId="LiveId" clId="{68F7DCBB-6ECD-4001-9299-6D7D2AD4F802}" dt="2022-04-03T03:48:01.031" v="27" actId="26606"/>
          <ac:spMkLst>
            <pc:docMk/>
            <pc:sldMk cId="4019857622" sldId="272"/>
            <ac:spMk id="1033" creationId="{94C60BCF-5D8E-4CDE-A6AF-4B396F6007A7}"/>
          </ac:spMkLst>
        </pc:spChg>
        <pc:spChg chg="add del">
          <ac:chgData name="Lien Lai" userId="243e381bff2dccee" providerId="LiveId" clId="{68F7DCBB-6ECD-4001-9299-6D7D2AD4F802}" dt="2022-04-03T03:48:01.031" v="27" actId="26606"/>
          <ac:spMkLst>
            <pc:docMk/>
            <pc:sldMk cId="4019857622" sldId="272"/>
            <ac:spMk id="1034" creationId="{066677E7-851D-4817-9157-8BAD95BAFB65}"/>
          </ac:spMkLst>
        </pc:spChg>
        <pc:spChg chg="add del">
          <ac:chgData name="Lien Lai" userId="243e381bff2dccee" providerId="LiveId" clId="{68F7DCBB-6ECD-4001-9299-6D7D2AD4F802}" dt="2022-04-03T03:48:11.242" v="29" actId="26606"/>
          <ac:spMkLst>
            <pc:docMk/>
            <pc:sldMk cId="4019857622" sldId="272"/>
            <ac:spMk id="1037" creationId="{42E59668-3C21-4C75-9F1D-FC8FC2F32C8A}"/>
          </ac:spMkLst>
        </pc:spChg>
        <pc:spChg chg="add del">
          <ac:chgData name="Lien Lai" userId="243e381bff2dccee" providerId="LiveId" clId="{68F7DCBB-6ECD-4001-9299-6D7D2AD4F802}" dt="2022-04-03T03:48:11.242" v="29" actId="26606"/>
          <ac:spMkLst>
            <pc:docMk/>
            <pc:sldMk cId="4019857622" sldId="272"/>
            <ac:spMk id="1038" creationId="{52A002CF-6EAF-497D-9B9B-EF9F44518419}"/>
          </ac:spMkLst>
        </pc:spChg>
        <pc:spChg chg="add del">
          <ac:chgData name="Lien Lai" userId="243e381bff2dccee" providerId="LiveId" clId="{68F7DCBB-6ECD-4001-9299-6D7D2AD4F802}" dt="2022-04-03T03:48:11.242" v="29" actId="26606"/>
          <ac:spMkLst>
            <pc:docMk/>
            <pc:sldMk cId="4019857622" sldId="272"/>
            <ac:spMk id="1040" creationId="{B4D20C7D-EEBD-41A2-BD27-A76D4179126F}"/>
          </ac:spMkLst>
        </pc:spChg>
        <pc:spChg chg="add del">
          <ac:chgData name="Lien Lai" userId="243e381bff2dccee" providerId="LiveId" clId="{68F7DCBB-6ECD-4001-9299-6D7D2AD4F802}" dt="2022-04-03T03:48:32.089" v="31" actId="26606"/>
          <ac:spMkLst>
            <pc:docMk/>
            <pc:sldMk cId="4019857622" sldId="272"/>
            <ac:spMk id="1042" creationId="{AB832D16-7558-4209-B5E6-60CFB7383EB6}"/>
          </ac:spMkLst>
        </pc:spChg>
        <pc:spChg chg="add del">
          <ac:chgData name="Lien Lai" userId="243e381bff2dccee" providerId="LiveId" clId="{68F7DCBB-6ECD-4001-9299-6D7D2AD4F802}" dt="2022-04-03T03:48:32.089" v="31" actId="26606"/>
          <ac:spMkLst>
            <pc:docMk/>
            <pc:sldMk cId="4019857622" sldId="272"/>
            <ac:spMk id="1043" creationId="{0B201792-59B9-4FE8-9B2A-7F7A5AED030D}"/>
          </ac:spMkLst>
        </pc:spChg>
        <pc:spChg chg="add del">
          <ac:chgData name="Lien Lai" userId="243e381bff2dccee" providerId="LiveId" clId="{68F7DCBB-6ECD-4001-9299-6D7D2AD4F802}" dt="2022-04-03T03:48:32.089" v="31" actId="26606"/>
          <ac:spMkLst>
            <pc:docMk/>
            <pc:sldMk cId="4019857622" sldId="272"/>
            <ac:spMk id="1045" creationId="{D045426A-326D-4262-A31E-8C4D4221167D}"/>
          </ac:spMkLst>
        </pc:spChg>
        <pc:spChg chg="add del">
          <ac:chgData name="Lien Lai" userId="243e381bff2dccee" providerId="LiveId" clId="{68F7DCBB-6ECD-4001-9299-6D7D2AD4F802}" dt="2022-04-03T03:48:32.089" v="31" actId="26606"/>
          <ac:spMkLst>
            <pc:docMk/>
            <pc:sldMk cId="4019857622" sldId="272"/>
            <ac:spMk id="1046" creationId="{8BD0C197-6F97-4148-BD9F-3BC50E46A47D}"/>
          </ac:spMkLst>
        </pc:spChg>
        <pc:picChg chg="mod ord">
          <ac:chgData name="Lien Lai" userId="243e381bff2dccee" providerId="LiveId" clId="{68F7DCBB-6ECD-4001-9299-6D7D2AD4F802}" dt="2022-04-03T03:48:32.804" v="33" actId="26606"/>
          <ac:picMkLst>
            <pc:docMk/>
            <pc:sldMk cId="4019857622" sldId="272"/>
            <ac:picMk id="2" creationId="{3BAD66AA-8CF4-4199-832E-D68B13FB537C}"/>
          </ac:picMkLst>
        </pc:picChg>
        <pc:picChg chg="add mod ord">
          <ac:chgData name="Lien Lai" userId="243e381bff2dccee" providerId="LiveId" clId="{68F7DCBB-6ECD-4001-9299-6D7D2AD4F802}" dt="2022-04-03T03:56:10.419" v="50" actId="1076"/>
          <ac:picMkLst>
            <pc:docMk/>
            <pc:sldMk cId="4019857622" sldId="272"/>
            <ac:picMk id="1026" creationId="{E8B4FFDD-44F5-47F5-A7B1-8A82E033A067}"/>
          </ac:picMkLst>
        </pc:picChg>
        <pc:picChg chg="add mod ord">
          <ac:chgData name="Lien Lai" userId="243e381bff2dccee" providerId="LiveId" clId="{68F7DCBB-6ECD-4001-9299-6D7D2AD4F802}" dt="2022-04-03T03:48:32.804" v="33" actId="26606"/>
          <ac:picMkLst>
            <pc:docMk/>
            <pc:sldMk cId="4019857622" sldId="272"/>
            <ac:picMk id="1028" creationId="{41C5AD92-5CD4-4726-85F4-6EA96D187011}"/>
          </ac:picMkLst>
        </pc:picChg>
        <pc:cxnChg chg="add del">
          <ac:chgData name="Lien Lai" userId="243e381bff2dccee" providerId="LiveId" clId="{68F7DCBB-6ECD-4001-9299-6D7D2AD4F802}" dt="2022-04-03T03:48:32.804" v="33" actId="26606"/>
          <ac:cxnSpMkLst>
            <pc:docMk/>
            <pc:sldMk cId="4019857622" sldId="272"/>
            <ac:cxnSpMk id="77" creationId="{461931C1-E9DE-4D66-831E-9ABDF1574871}"/>
          </ac:cxnSpMkLst>
        </pc:cxnChg>
        <pc:cxnChg chg="add del">
          <ac:chgData name="Lien Lai" userId="243e381bff2dccee" providerId="LiveId" clId="{68F7DCBB-6ECD-4001-9299-6D7D2AD4F802}" dt="2022-04-03T03:48:32.804" v="33" actId="26606"/>
          <ac:cxnSpMkLst>
            <pc:docMk/>
            <pc:sldMk cId="4019857622" sldId="272"/>
            <ac:cxnSpMk id="83" creationId="{6F6FDB19-8C2A-48D0-8728-5987EDF371EF}"/>
          </ac:cxnSpMkLst>
        </pc:cxnChg>
        <pc:cxnChg chg="add del">
          <ac:chgData name="Lien Lai" userId="243e381bff2dccee" providerId="LiveId" clId="{68F7DCBB-6ECD-4001-9299-6D7D2AD4F802}" dt="2022-04-03T03:48:32.804" v="33" actId="26606"/>
          <ac:cxnSpMkLst>
            <pc:docMk/>
            <pc:sldMk cId="4019857622" sldId="272"/>
            <ac:cxnSpMk id="85" creationId="{F09B89FA-8981-4C79-AEA8-92BBDEB74217}"/>
          </ac:cxnSpMkLst>
        </pc:cxnChg>
        <pc:cxnChg chg="add del">
          <ac:chgData name="Lien Lai" userId="243e381bff2dccee" providerId="LiveId" clId="{68F7DCBB-6ECD-4001-9299-6D7D2AD4F802}" dt="2022-04-03T03:48:32.804" v="33" actId="26606"/>
          <ac:cxnSpMkLst>
            <pc:docMk/>
            <pc:sldMk cId="4019857622" sldId="272"/>
            <ac:cxnSpMk id="87" creationId="{0F5E87B5-6250-4AF5-88E7-E1D9745E7C6E}"/>
          </ac:cxnSpMkLst>
        </pc:cxnChg>
        <pc:cxnChg chg="add del">
          <ac:chgData name="Lien Lai" userId="243e381bff2dccee" providerId="LiveId" clId="{68F7DCBB-6ECD-4001-9299-6D7D2AD4F802}" dt="2022-04-03T03:48:32.454" v="32" actId="26606"/>
          <ac:cxnSpMkLst>
            <pc:docMk/>
            <pc:sldMk cId="4019857622" sldId="272"/>
            <ac:cxnSpMk id="141" creationId="{BF631B04-CB79-4ABB-B631-511E05B2509F}"/>
          </ac:cxnSpMkLst>
        </pc:cxnChg>
        <pc:cxnChg chg="add del">
          <ac:chgData name="Lien Lai" userId="243e381bff2dccee" providerId="LiveId" clId="{68F7DCBB-6ECD-4001-9299-6D7D2AD4F802}" dt="2022-04-03T03:47:47.233" v="25" actId="26606"/>
          <ac:cxnSpMkLst>
            <pc:docMk/>
            <pc:sldMk cId="4019857622" sldId="272"/>
            <ac:cxnSpMk id="194" creationId="{BF631B04-CB79-4ABB-B631-511E05B2509F}"/>
          </ac:cxnSpMkLst>
        </pc:cxnChg>
        <pc:cxnChg chg="add del">
          <ac:chgData name="Lien Lai" userId="243e381bff2dccee" providerId="LiveId" clId="{68F7DCBB-6ECD-4001-9299-6D7D2AD4F802}" dt="2022-04-03T03:47:47.233" v="25" actId="26606"/>
          <ac:cxnSpMkLst>
            <pc:docMk/>
            <pc:sldMk cId="4019857622" sldId="272"/>
            <ac:cxnSpMk id="196" creationId="{817EEFCE-0449-4BB1-BFAE-14A3779264B7}"/>
          </ac:cxnSpMkLst>
        </pc:cxnChg>
        <pc:cxnChg chg="add del">
          <ac:chgData name="Lien Lai" userId="243e381bff2dccee" providerId="LiveId" clId="{68F7DCBB-6ECD-4001-9299-6D7D2AD4F802}" dt="2022-04-03T03:48:01.031" v="27" actId="26606"/>
          <ac:cxnSpMkLst>
            <pc:docMk/>
            <pc:sldMk cId="4019857622" sldId="272"/>
            <ac:cxnSpMk id="1032" creationId="{461931C1-E9DE-4D66-831E-9ABDF1574871}"/>
          </ac:cxnSpMkLst>
        </pc:cxnChg>
        <pc:cxnChg chg="add del">
          <ac:chgData name="Lien Lai" userId="243e381bff2dccee" providerId="LiveId" clId="{68F7DCBB-6ECD-4001-9299-6D7D2AD4F802}" dt="2022-04-03T03:48:01.031" v="27" actId="26606"/>
          <ac:cxnSpMkLst>
            <pc:docMk/>
            <pc:sldMk cId="4019857622" sldId="272"/>
            <ac:cxnSpMk id="1035" creationId="{01E38AF0-0D26-4C28-AEF4-7CC6F9EB87B3}"/>
          </ac:cxnSpMkLst>
        </pc:cxnChg>
        <pc:cxnChg chg="add del">
          <ac:chgData name="Lien Lai" userId="243e381bff2dccee" providerId="LiveId" clId="{68F7DCBB-6ECD-4001-9299-6D7D2AD4F802}" dt="2022-04-03T03:48:11.242" v="29" actId="26606"/>
          <ac:cxnSpMkLst>
            <pc:docMk/>
            <pc:sldMk cId="4019857622" sldId="272"/>
            <ac:cxnSpMk id="1039" creationId="{BF631B04-CB79-4ABB-B631-511E05B2509F}"/>
          </ac:cxnSpMkLst>
        </pc:cxnChg>
        <pc:cxnChg chg="add del">
          <ac:chgData name="Lien Lai" userId="243e381bff2dccee" providerId="LiveId" clId="{68F7DCBB-6ECD-4001-9299-6D7D2AD4F802}" dt="2022-04-03T03:48:32.089" v="31" actId="26606"/>
          <ac:cxnSpMkLst>
            <pc:docMk/>
            <pc:sldMk cId="4019857622" sldId="272"/>
            <ac:cxnSpMk id="1044" creationId="{461931C1-E9DE-4D66-831E-9ABDF1574871}"/>
          </ac:cxnSpMkLst>
        </pc:cxnChg>
        <pc:cxnChg chg="add del">
          <ac:chgData name="Lien Lai" userId="243e381bff2dccee" providerId="LiveId" clId="{68F7DCBB-6ECD-4001-9299-6D7D2AD4F802}" dt="2022-04-03T03:48:32.089" v="31" actId="26606"/>
          <ac:cxnSpMkLst>
            <pc:docMk/>
            <pc:sldMk cId="4019857622" sldId="272"/>
            <ac:cxnSpMk id="1047" creationId="{6F6FDB19-8C2A-48D0-8728-5987EDF371EF}"/>
          </ac:cxnSpMkLst>
        </pc:cxnChg>
        <pc:cxnChg chg="add del">
          <ac:chgData name="Lien Lai" userId="243e381bff2dccee" providerId="LiveId" clId="{68F7DCBB-6ECD-4001-9299-6D7D2AD4F802}" dt="2022-04-03T03:48:32.089" v="31" actId="26606"/>
          <ac:cxnSpMkLst>
            <pc:docMk/>
            <pc:sldMk cId="4019857622" sldId="272"/>
            <ac:cxnSpMk id="1048" creationId="{F09B89FA-8981-4C79-AEA8-92BBDEB74217}"/>
          </ac:cxnSpMkLst>
        </pc:cxnChg>
        <pc:cxnChg chg="add del">
          <ac:chgData name="Lien Lai" userId="243e381bff2dccee" providerId="LiveId" clId="{68F7DCBB-6ECD-4001-9299-6D7D2AD4F802}" dt="2022-04-03T03:48:32.089" v="31" actId="26606"/>
          <ac:cxnSpMkLst>
            <pc:docMk/>
            <pc:sldMk cId="4019857622" sldId="272"/>
            <ac:cxnSpMk id="1049" creationId="{0F5E87B5-6250-4AF5-88E7-E1D9745E7C6E}"/>
          </ac:cxnSpMkLst>
        </pc:cxnChg>
      </pc:sldChg>
      <pc:sldChg chg="addSp delSp modSp mod ord modTransition setBg">
        <pc:chgData name="Lien Lai" userId="243e381bff2dccee" providerId="LiveId" clId="{68F7DCBB-6ECD-4001-9299-6D7D2AD4F802}" dt="2022-04-04T16:58:35.321" v="1057"/>
        <pc:sldMkLst>
          <pc:docMk/>
          <pc:sldMk cId="4187295019" sldId="273"/>
        </pc:sldMkLst>
        <pc:spChg chg="add del mod">
          <ac:chgData name="Lien Lai" userId="243e381bff2dccee" providerId="LiveId" clId="{68F7DCBB-6ECD-4001-9299-6D7D2AD4F802}" dt="2022-04-04T15:20:46.636" v="541" actId="478"/>
          <ac:spMkLst>
            <pc:docMk/>
            <pc:sldMk cId="4187295019" sldId="273"/>
            <ac:spMk id="7" creationId="{6B89A923-E0B7-4571-9F6E-104AFD778247}"/>
          </ac:spMkLst>
        </pc:spChg>
        <pc:spChg chg="add del mod">
          <ac:chgData name="Lien Lai" userId="243e381bff2dccee" providerId="LiveId" clId="{68F7DCBB-6ECD-4001-9299-6D7D2AD4F802}" dt="2022-04-04T15:20:32.314" v="538" actId="478"/>
          <ac:spMkLst>
            <pc:docMk/>
            <pc:sldMk cId="4187295019" sldId="273"/>
            <ac:spMk id="10" creationId="{EB661D7D-11D9-47FF-A808-B3C3C807D5F8}"/>
          </ac:spMkLst>
        </pc:spChg>
        <pc:spChg chg="add mod">
          <ac:chgData name="Lien Lai" userId="243e381bff2dccee" providerId="LiveId" clId="{68F7DCBB-6ECD-4001-9299-6D7D2AD4F802}" dt="2022-04-04T15:28:24.672" v="785" actId="1076"/>
          <ac:spMkLst>
            <pc:docMk/>
            <pc:sldMk cId="4187295019" sldId="273"/>
            <ac:spMk id="11" creationId="{7BE86846-F586-4737-B24B-5802500E28BC}"/>
          </ac:spMkLst>
        </pc:spChg>
        <pc:spChg chg="mod ord">
          <ac:chgData name="Lien Lai" userId="243e381bff2dccee" providerId="LiveId" clId="{68F7DCBB-6ECD-4001-9299-6D7D2AD4F802}" dt="2022-04-04T15:26:20.658" v="729" actId="166"/>
          <ac:spMkLst>
            <pc:docMk/>
            <pc:sldMk cId="4187295019" sldId="273"/>
            <ac:spMk id="20" creationId="{CD143EB5-B409-4359-B648-E6A176F79688}"/>
          </ac:spMkLst>
        </pc:spChg>
        <pc:picChg chg="mod ord">
          <ac:chgData name="Lien Lai" userId="243e381bff2dccee" providerId="LiveId" clId="{68F7DCBB-6ECD-4001-9299-6D7D2AD4F802}" dt="2022-04-04T15:23:56.756" v="711" actId="1076"/>
          <ac:picMkLst>
            <pc:docMk/>
            <pc:sldMk cId="4187295019" sldId="273"/>
            <ac:picMk id="2" creationId="{04A4B1E8-3DA8-4D82-AB37-B84DCA7AEFDB}"/>
          </ac:picMkLst>
        </pc:picChg>
        <pc:picChg chg="add del mod">
          <ac:chgData name="Lien Lai" userId="243e381bff2dccee" providerId="LiveId" clId="{68F7DCBB-6ECD-4001-9299-6D7D2AD4F802}" dt="2022-04-04T15:18:34.578" v="529" actId="478"/>
          <ac:picMkLst>
            <pc:docMk/>
            <pc:sldMk cId="4187295019" sldId="273"/>
            <ac:picMk id="4" creationId="{477990F9-17AD-4401-8E29-4CA20E9C23BD}"/>
          </ac:picMkLst>
        </pc:picChg>
        <pc:picChg chg="add del mod">
          <ac:chgData name="Lien Lai" userId="243e381bff2dccee" providerId="LiveId" clId="{68F7DCBB-6ECD-4001-9299-6D7D2AD4F802}" dt="2022-04-04T15:20:58.420" v="543" actId="478"/>
          <ac:picMkLst>
            <pc:docMk/>
            <pc:sldMk cId="4187295019" sldId="273"/>
            <ac:picMk id="6" creationId="{4E9BACAC-BAF1-4AA1-9C79-983E831634FD}"/>
          </ac:picMkLst>
        </pc:picChg>
        <pc:picChg chg="add mod ord">
          <ac:chgData name="Lien Lai" userId="243e381bff2dccee" providerId="LiveId" clId="{68F7DCBB-6ECD-4001-9299-6D7D2AD4F802}" dt="2022-04-04T15:26:36.744" v="732" actId="1076"/>
          <ac:picMkLst>
            <pc:docMk/>
            <pc:sldMk cId="4187295019" sldId="273"/>
            <ac:picMk id="9" creationId="{819502E8-E5E0-4B40-B415-FFBDD0795F5F}"/>
          </ac:picMkLst>
        </pc:picChg>
      </pc:sldChg>
      <pc:sldChg chg="addSp modSp mod">
        <pc:chgData name="Lien Lai" userId="243e381bff2dccee" providerId="LiveId" clId="{68F7DCBB-6ECD-4001-9299-6D7D2AD4F802}" dt="2022-04-04T16:45:42.327" v="1015" actId="14100"/>
        <pc:sldMkLst>
          <pc:docMk/>
          <pc:sldMk cId="2599741446" sldId="275"/>
        </pc:sldMkLst>
        <pc:spChg chg="mod">
          <ac:chgData name="Lien Lai" userId="243e381bff2dccee" providerId="LiveId" clId="{68F7DCBB-6ECD-4001-9299-6D7D2AD4F802}" dt="2022-04-04T16:44:51.379" v="1012" actId="403"/>
          <ac:spMkLst>
            <pc:docMk/>
            <pc:sldMk cId="2599741446" sldId="275"/>
            <ac:spMk id="7" creationId="{7D38E784-F2E2-4C5C-B9AD-CAE275A6C56D}"/>
          </ac:spMkLst>
        </pc:spChg>
        <pc:picChg chg="mod">
          <ac:chgData name="Lien Lai" userId="243e381bff2dccee" providerId="LiveId" clId="{68F7DCBB-6ECD-4001-9299-6D7D2AD4F802}" dt="2022-04-04T16:45:33.106" v="1014" actId="14100"/>
          <ac:picMkLst>
            <pc:docMk/>
            <pc:sldMk cId="2599741446" sldId="275"/>
            <ac:picMk id="2" creationId="{A6483966-E8A4-43CA-A869-217143632790}"/>
          </ac:picMkLst>
        </pc:picChg>
        <pc:picChg chg="add mod ord modCrop">
          <ac:chgData name="Lien Lai" userId="243e381bff2dccee" providerId="LiveId" clId="{68F7DCBB-6ECD-4001-9299-6D7D2AD4F802}" dt="2022-04-04T16:43:33.908" v="1010" actId="14100"/>
          <ac:picMkLst>
            <pc:docMk/>
            <pc:sldMk cId="2599741446" sldId="275"/>
            <ac:picMk id="4" creationId="{B1FD89D6-58C0-407C-9079-B8BB9E2947B9}"/>
          </ac:picMkLst>
        </pc:picChg>
        <pc:picChg chg="mod">
          <ac:chgData name="Lien Lai" userId="243e381bff2dccee" providerId="LiveId" clId="{68F7DCBB-6ECD-4001-9299-6D7D2AD4F802}" dt="2022-04-04T16:45:42.327" v="1015" actId="14100"/>
          <ac:picMkLst>
            <pc:docMk/>
            <pc:sldMk cId="2599741446" sldId="275"/>
            <ac:picMk id="6" creationId="{4AD4CDB7-38BB-4077-ADBD-5B144DAF7886}"/>
          </ac:picMkLst>
        </pc:picChg>
      </pc:sldChg>
      <pc:sldChg chg="addSp delSp modSp mod ord modTransition setBg">
        <pc:chgData name="Lien Lai" userId="243e381bff2dccee" providerId="LiveId" clId="{68F7DCBB-6ECD-4001-9299-6D7D2AD4F802}" dt="2022-04-04T16:57:58.118" v="1053"/>
        <pc:sldMkLst>
          <pc:docMk/>
          <pc:sldMk cId="3106357500" sldId="276"/>
        </pc:sldMkLst>
        <pc:spChg chg="add del">
          <ac:chgData name="Lien Lai" userId="243e381bff2dccee" providerId="LiveId" clId="{68F7DCBB-6ECD-4001-9299-6D7D2AD4F802}" dt="2022-04-04T14:37:46.247" v="195" actId="26606"/>
          <ac:spMkLst>
            <pc:docMk/>
            <pc:sldMk cId="3106357500" sldId="276"/>
            <ac:spMk id="9" creationId="{A8E9C91B-7EAD-4562-AB0E-DFB9663AECE3}"/>
          </ac:spMkLst>
        </pc:spChg>
        <pc:spChg chg="add del">
          <ac:chgData name="Lien Lai" userId="243e381bff2dccee" providerId="LiveId" clId="{68F7DCBB-6ECD-4001-9299-6D7D2AD4F802}" dt="2022-04-04T14:37:46.247" v="195" actId="26606"/>
          <ac:spMkLst>
            <pc:docMk/>
            <pc:sldMk cId="3106357500" sldId="276"/>
            <ac:spMk id="11" creationId="{80BA5665-9598-4383-8F19-52182CBB6585}"/>
          </ac:spMkLst>
        </pc:spChg>
        <pc:spChg chg="add del">
          <ac:chgData name="Lien Lai" userId="243e381bff2dccee" providerId="LiveId" clId="{68F7DCBB-6ECD-4001-9299-6D7D2AD4F802}" dt="2022-04-04T14:37:46.247" v="195" actId="26606"/>
          <ac:spMkLst>
            <pc:docMk/>
            <pc:sldMk cId="3106357500" sldId="276"/>
            <ac:spMk id="13" creationId="{B4C777A6-9696-47DF-BA90-40895EFCE8AA}"/>
          </ac:spMkLst>
        </pc:spChg>
        <pc:spChg chg="add del">
          <ac:chgData name="Lien Lai" userId="243e381bff2dccee" providerId="LiveId" clId="{68F7DCBB-6ECD-4001-9299-6D7D2AD4F802}" dt="2022-04-04T14:37:46.247" v="195" actId="26606"/>
          <ac:spMkLst>
            <pc:docMk/>
            <pc:sldMk cId="3106357500" sldId="276"/>
            <ac:spMk id="15" creationId="{5C05B094-D180-41FA-B209-8388E9F7DF56}"/>
          </ac:spMkLst>
        </pc:spChg>
        <pc:spChg chg="add del">
          <ac:chgData name="Lien Lai" userId="243e381bff2dccee" providerId="LiveId" clId="{68F7DCBB-6ECD-4001-9299-6D7D2AD4F802}" dt="2022-04-04T14:37:50.151" v="197" actId="26606"/>
          <ac:spMkLst>
            <pc:docMk/>
            <pc:sldMk cId="3106357500" sldId="276"/>
            <ac:spMk id="17" creationId="{A8E9C91B-7EAD-4562-AB0E-DFB9663AECE3}"/>
          </ac:spMkLst>
        </pc:spChg>
        <pc:spChg chg="add del">
          <ac:chgData name="Lien Lai" userId="243e381bff2dccee" providerId="LiveId" clId="{68F7DCBB-6ECD-4001-9299-6D7D2AD4F802}" dt="2022-04-04T14:37:50.151" v="197" actId="26606"/>
          <ac:spMkLst>
            <pc:docMk/>
            <pc:sldMk cId="3106357500" sldId="276"/>
            <ac:spMk id="18" creationId="{44C5A9E5-0F35-4AA6-AF26-B90A2D47BC43}"/>
          </ac:spMkLst>
        </pc:spChg>
        <pc:spChg chg="add del">
          <ac:chgData name="Lien Lai" userId="243e381bff2dccee" providerId="LiveId" clId="{68F7DCBB-6ECD-4001-9299-6D7D2AD4F802}" dt="2022-04-04T14:37:50.151" v="197" actId="26606"/>
          <ac:spMkLst>
            <pc:docMk/>
            <pc:sldMk cId="3106357500" sldId="276"/>
            <ac:spMk id="19" creationId="{50BC3489-C3CF-4390-987A-9726B968708D}"/>
          </ac:spMkLst>
        </pc:spChg>
        <pc:picChg chg="mod ord">
          <ac:chgData name="Lien Lai" userId="243e381bff2dccee" providerId="LiveId" clId="{68F7DCBB-6ECD-4001-9299-6D7D2AD4F802}" dt="2022-04-04T15:08:44.242" v="338" actId="1076"/>
          <ac:picMkLst>
            <pc:docMk/>
            <pc:sldMk cId="3106357500" sldId="276"/>
            <ac:picMk id="2" creationId="{4B6C71A8-1B81-4E05-8ECD-20920209B9A7}"/>
          </ac:picMkLst>
        </pc:picChg>
        <pc:picChg chg="add mod">
          <ac:chgData name="Lien Lai" userId="243e381bff2dccee" providerId="LiveId" clId="{68F7DCBB-6ECD-4001-9299-6D7D2AD4F802}" dt="2022-04-04T15:08:27.296" v="337" actId="207"/>
          <ac:picMkLst>
            <pc:docMk/>
            <pc:sldMk cId="3106357500" sldId="276"/>
            <ac:picMk id="4" creationId="{2B1A84A8-BE65-4B12-841B-460573642C21}"/>
          </ac:picMkLst>
        </pc:picChg>
      </pc:sldChg>
      <pc:sldChg chg="modSp mod ord modTransition modAnim">
        <pc:chgData name="Lien Lai" userId="243e381bff2dccee" providerId="LiveId" clId="{68F7DCBB-6ECD-4001-9299-6D7D2AD4F802}" dt="2022-04-04T17:21:36.780" v="1096"/>
        <pc:sldMkLst>
          <pc:docMk/>
          <pc:sldMk cId="2405549906" sldId="277"/>
        </pc:sldMkLst>
        <pc:spChg chg="mod">
          <ac:chgData name="Lien Lai" userId="243e381bff2dccee" providerId="LiveId" clId="{68F7DCBB-6ECD-4001-9299-6D7D2AD4F802}" dt="2022-04-04T17:06:42.975" v="1094" actId="20577"/>
          <ac:spMkLst>
            <pc:docMk/>
            <pc:sldMk cId="2405549906" sldId="277"/>
            <ac:spMk id="3" creationId="{37B7E518-20CA-4EB9-9B4F-3323C301787A}"/>
          </ac:spMkLst>
        </pc:spChg>
        <pc:graphicFrameChg chg="mod">
          <ac:chgData name="Lien Lai" userId="243e381bff2dccee" providerId="LiveId" clId="{68F7DCBB-6ECD-4001-9299-6D7D2AD4F802}" dt="2022-04-04T15:39:42.655" v="791" actId="14100"/>
          <ac:graphicFrameMkLst>
            <pc:docMk/>
            <pc:sldMk cId="2405549906" sldId="277"/>
            <ac:graphicFrameMk id="2" creationId="{84B02C3C-E4B3-48E6-B269-B13E69A0418A}"/>
          </ac:graphicFrameMkLst>
        </pc:graphicFrameChg>
      </pc:sldChg>
      <pc:sldChg chg="addSp delSp modSp new mod ord modTransition setBg setClrOvrMap">
        <pc:chgData name="Lien Lai" userId="243e381bff2dccee" providerId="LiveId" clId="{68F7DCBB-6ECD-4001-9299-6D7D2AD4F802}" dt="2022-04-04T16:49:09.911" v="1019"/>
        <pc:sldMkLst>
          <pc:docMk/>
          <pc:sldMk cId="251419758" sldId="278"/>
        </pc:sldMkLst>
        <pc:spChg chg="mod ord">
          <ac:chgData name="Lien Lai" userId="243e381bff2dccee" providerId="LiveId" clId="{68F7DCBB-6ECD-4001-9299-6D7D2AD4F802}" dt="2022-04-04T14:06:51.762" v="95" actId="20577"/>
          <ac:spMkLst>
            <pc:docMk/>
            <pc:sldMk cId="251419758" sldId="278"/>
            <ac:spMk id="2" creationId="{2AC73B0D-6B1B-41A9-A4B5-4EB5BBA6898C}"/>
          </ac:spMkLst>
        </pc:spChg>
        <pc:spChg chg="del">
          <ac:chgData name="Lien Lai" userId="243e381bff2dccee" providerId="LiveId" clId="{68F7DCBB-6ECD-4001-9299-6D7D2AD4F802}" dt="2022-04-03T03:08:29.931" v="2"/>
          <ac:spMkLst>
            <pc:docMk/>
            <pc:sldMk cId="251419758" sldId="278"/>
            <ac:spMk id="3" creationId="{957A3ED2-5A60-428F-BDF2-A934D328EE15}"/>
          </ac:spMkLst>
        </pc:spChg>
        <pc:spChg chg="add mod">
          <ac:chgData name="Lien Lai" userId="243e381bff2dccee" providerId="LiveId" clId="{68F7DCBB-6ECD-4001-9299-6D7D2AD4F802}" dt="2022-04-04T14:11:41.510" v="124" actId="207"/>
          <ac:spMkLst>
            <pc:docMk/>
            <pc:sldMk cId="251419758" sldId="278"/>
            <ac:spMk id="3" creationId="{F60F5DE0-6ED6-4ACE-A2C6-E703C832B075}"/>
          </ac:spMkLst>
        </pc:spChg>
        <pc:spChg chg="mod">
          <ac:chgData name="Lien Lai" userId="243e381bff2dccee" providerId="LiveId" clId="{68F7DCBB-6ECD-4001-9299-6D7D2AD4F802}" dt="2022-04-03T03:08:50.358" v="3" actId="26606"/>
          <ac:spMkLst>
            <pc:docMk/>
            <pc:sldMk cId="251419758" sldId="278"/>
            <ac:spMk id="4" creationId="{6AB280BF-E916-47AF-930E-4268AA0286D3}"/>
          </ac:spMkLst>
        </pc:spChg>
        <pc:spChg chg="add">
          <ac:chgData name="Lien Lai" userId="243e381bff2dccee" providerId="LiveId" clId="{68F7DCBB-6ECD-4001-9299-6D7D2AD4F802}" dt="2022-04-03T03:08:50.358" v="3" actId="26606"/>
          <ac:spMkLst>
            <pc:docMk/>
            <pc:sldMk cId="251419758" sldId="278"/>
            <ac:spMk id="10" creationId="{416A0E3C-60E6-4F39-BC55-5F7C224E1F7C}"/>
          </ac:spMkLst>
        </pc:spChg>
        <pc:spChg chg="add">
          <ac:chgData name="Lien Lai" userId="243e381bff2dccee" providerId="LiveId" clId="{68F7DCBB-6ECD-4001-9299-6D7D2AD4F802}" dt="2022-04-03T03:08:50.358" v="3" actId="26606"/>
          <ac:spMkLst>
            <pc:docMk/>
            <pc:sldMk cId="251419758" sldId="278"/>
            <ac:spMk id="14" creationId="{990D0034-F768-41E7-85D4-F38C4DE85770}"/>
          </ac:spMkLst>
        </pc:spChg>
        <pc:spChg chg="add">
          <ac:chgData name="Lien Lai" userId="243e381bff2dccee" providerId="LiveId" clId="{68F7DCBB-6ECD-4001-9299-6D7D2AD4F802}" dt="2022-04-03T03:08:50.358" v="3" actId="26606"/>
          <ac:spMkLst>
            <pc:docMk/>
            <pc:sldMk cId="251419758" sldId="278"/>
            <ac:spMk id="16" creationId="{95B38FD6-641F-41BF-B466-C1C6366420F0}"/>
          </ac:spMkLst>
        </pc:spChg>
        <pc:spChg chg="add">
          <ac:chgData name="Lien Lai" userId="243e381bff2dccee" providerId="LiveId" clId="{68F7DCBB-6ECD-4001-9299-6D7D2AD4F802}" dt="2022-04-03T03:08:50.358" v="3" actId="26606"/>
          <ac:spMkLst>
            <pc:docMk/>
            <pc:sldMk cId="251419758" sldId="278"/>
            <ac:spMk id="20" creationId="{1FE461C7-FF45-427F-83D7-18DFBD48188D}"/>
          </ac:spMkLst>
        </pc:spChg>
        <pc:picChg chg="add mod">
          <ac:chgData name="Lien Lai" userId="243e381bff2dccee" providerId="LiveId" clId="{68F7DCBB-6ECD-4001-9299-6D7D2AD4F802}" dt="2022-04-04T14:09:12.213" v="101" actId="1076"/>
          <ac:picMkLst>
            <pc:docMk/>
            <pc:sldMk cId="251419758" sldId="278"/>
            <ac:picMk id="5" creationId="{8952BE21-37AC-49C3-8702-48FD2B7FDCD4}"/>
          </ac:picMkLst>
        </pc:picChg>
        <pc:cxnChg chg="add">
          <ac:chgData name="Lien Lai" userId="243e381bff2dccee" providerId="LiveId" clId="{68F7DCBB-6ECD-4001-9299-6D7D2AD4F802}" dt="2022-04-03T03:08:50.358" v="3" actId="26606"/>
          <ac:cxnSpMkLst>
            <pc:docMk/>
            <pc:sldMk cId="251419758" sldId="278"/>
            <ac:cxnSpMk id="12" creationId="{C5025DAC-8B93-4160-B017-3A274A5828C0}"/>
          </ac:cxnSpMkLst>
        </pc:cxnChg>
        <pc:cxnChg chg="add">
          <ac:chgData name="Lien Lai" userId="243e381bff2dccee" providerId="LiveId" clId="{68F7DCBB-6ECD-4001-9299-6D7D2AD4F802}" dt="2022-04-03T03:08:50.358" v="3" actId="26606"/>
          <ac:cxnSpMkLst>
            <pc:docMk/>
            <pc:sldMk cId="251419758" sldId="278"/>
            <ac:cxnSpMk id="18" creationId="{6BF9119E-766E-4526-AAE5-639F577C0493}"/>
          </ac:cxnSpMkLst>
        </pc:cxnChg>
      </pc:sldChg>
      <pc:sldChg chg="addSp modSp new mod ord modTransition setBg">
        <pc:chgData name="Lien Lai" userId="243e381bff2dccee" providerId="LiveId" clId="{68F7DCBB-6ECD-4001-9299-6D7D2AD4F802}" dt="2022-04-04T16:02:34.083" v="994"/>
        <pc:sldMkLst>
          <pc:docMk/>
          <pc:sldMk cId="3793947159" sldId="279"/>
        </pc:sldMkLst>
        <pc:spChg chg="add mod">
          <ac:chgData name="Lien Lai" userId="243e381bff2dccee" providerId="LiveId" clId="{68F7DCBB-6ECD-4001-9299-6D7D2AD4F802}" dt="2022-04-04T15:50:59.345" v="968" actId="313"/>
          <ac:spMkLst>
            <pc:docMk/>
            <pc:sldMk cId="3793947159" sldId="279"/>
            <ac:spMk id="3" creationId="{2FF5C224-298C-4E7A-A41F-BA6A1057BC6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lien0\OneDrive\Documents\GitHub\Final-Project-DataScience-Salaries\Job%20Title%20Percentage.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99141F-B863-4EA2-B7C0-6E0D71ED76F7}"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E5A6658C-8C0B-4F58-9AF4-FAB0608952AD}">
      <dgm:prSet phldrT="[Text]"/>
      <dgm:spPr/>
      <dgm:t>
        <a:bodyPr/>
        <a:lstStyle/>
        <a:p>
          <a:r>
            <a:rPr lang="en-US" dirty="0">
              <a:latin typeface="Avenir Next LT Pro Light" panose="020B0304020202020204" pitchFamily="34" charset="0"/>
            </a:rPr>
            <a:t>&gt; Statistical Analysis and Computing</a:t>
          </a:r>
        </a:p>
        <a:p>
          <a:r>
            <a:rPr lang="en-US" dirty="0">
              <a:latin typeface="Avenir Next LT Pro Light" panose="020B0304020202020204" pitchFamily="34" charset="0"/>
            </a:rPr>
            <a:t>&gt; Process Large data sets</a:t>
          </a:r>
        </a:p>
      </dgm:t>
    </dgm:pt>
    <dgm:pt modelId="{6AFF2E3E-ED97-49CF-A82A-FA5B64D4658E}" type="parTrans" cxnId="{A6304DD7-1516-4283-8525-0E979B86F767}">
      <dgm:prSet/>
      <dgm:spPr/>
      <dgm:t>
        <a:bodyPr/>
        <a:lstStyle/>
        <a:p>
          <a:endParaRPr lang="en-US"/>
        </a:p>
      </dgm:t>
    </dgm:pt>
    <dgm:pt modelId="{22879226-F114-4959-9198-66D44C863C06}" type="sibTrans" cxnId="{A6304DD7-1516-4283-8525-0E979B86F767}">
      <dgm:prSet/>
      <dgm:spPr/>
      <dgm:t>
        <a:bodyPr/>
        <a:lstStyle/>
        <a:p>
          <a:endParaRPr lang="en-US"/>
        </a:p>
      </dgm:t>
    </dgm:pt>
    <dgm:pt modelId="{79CFE9A4-905D-4CE6-9F55-90A15782E3FC}">
      <dgm:prSet phldrT="[Text]"/>
      <dgm:spPr/>
      <dgm:t>
        <a:bodyPr/>
        <a:lstStyle/>
        <a:p>
          <a:r>
            <a:rPr lang="en-US" dirty="0">
              <a:latin typeface="Avenir Next LT Pro Light" panose="020B0304020202020204" pitchFamily="34" charset="0"/>
            </a:rPr>
            <a:t>&gt; Machine Learning</a:t>
          </a:r>
        </a:p>
        <a:p>
          <a:r>
            <a:rPr lang="en-US" dirty="0">
              <a:latin typeface="Avenir Next LT Pro Light" panose="020B0304020202020204" pitchFamily="34" charset="0"/>
            </a:rPr>
            <a:t>&gt; Deep Learning</a:t>
          </a:r>
        </a:p>
      </dgm:t>
    </dgm:pt>
    <dgm:pt modelId="{457C22BD-DB41-4724-ABD1-9BB1BD9922F5}" type="parTrans" cxnId="{7180E8DC-0838-448C-8E2B-3783DE740762}">
      <dgm:prSet/>
      <dgm:spPr/>
      <dgm:t>
        <a:bodyPr/>
        <a:lstStyle/>
        <a:p>
          <a:endParaRPr lang="en-US"/>
        </a:p>
      </dgm:t>
    </dgm:pt>
    <dgm:pt modelId="{662AD094-832E-4BAD-97B8-5772FCBE7828}" type="sibTrans" cxnId="{7180E8DC-0838-448C-8E2B-3783DE740762}">
      <dgm:prSet/>
      <dgm:spPr/>
      <dgm:t>
        <a:bodyPr/>
        <a:lstStyle/>
        <a:p>
          <a:endParaRPr lang="en-US"/>
        </a:p>
      </dgm:t>
    </dgm:pt>
    <dgm:pt modelId="{E585E5E4-0280-40D4-AA13-F2C700FC0C77}">
      <dgm:prSet phldrT="[Text]"/>
      <dgm:spPr/>
      <dgm:t>
        <a:bodyPr/>
        <a:lstStyle/>
        <a:p>
          <a:r>
            <a:rPr lang="en-US" dirty="0">
              <a:latin typeface="Avenir Next LT Pro Light" panose="020B0304020202020204" pitchFamily="34" charset="0"/>
            </a:rPr>
            <a:t>&gt; Data Visualization</a:t>
          </a:r>
        </a:p>
        <a:p>
          <a:r>
            <a:rPr lang="en-US" dirty="0">
              <a:latin typeface="Avenir Next LT Pro Light" panose="020B0304020202020204" pitchFamily="34" charset="0"/>
            </a:rPr>
            <a:t>&gt; Data Wrangling</a:t>
          </a:r>
        </a:p>
      </dgm:t>
    </dgm:pt>
    <dgm:pt modelId="{C328D8C7-A875-4BD9-8270-5701BECE6096}" type="parTrans" cxnId="{CBE854FE-F6FC-482D-9D94-5C8E562DDAB6}">
      <dgm:prSet/>
      <dgm:spPr/>
      <dgm:t>
        <a:bodyPr/>
        <a:lstStyle/>
        <a:p>
          <a:endParaRPr lang="en-US"/>
        </a:p>
      </dgm:t>
    </dgm:pt>
    <dgm:pt modelId="{567FFBF3-807B-4901-BA54-6034228C8970}" type="sibTrans" cxnId="{CBE854FE-F6FC-482D-9D94-5C8E562DDAB6}">
      <dgm:prSet/>
      <dgm:spPr/>
      <dgm:t>
        <a:bodyPr/>
        <a:lstStyle/>
        <a:p>
          <a:endParaRPr lang="en-US"/>
        </a:p>
      </dgm:t>
    </dgm:pt>
    <dgm:pt modelId="{AA003F38-EE2A-4387-A9EE-D316499B3DCD}">
      <dgm:prSet phldrT="[Text]"/>
      <dgm:spPr/>
      <dgm:t>
        <a:bodyPr/>
        <a:lstStyle/>
        <a:p>
          <a:r>
            <a:rPr lang="en-US" dirty="0">
              <a:latin typeface="Avenir Next LT Pro Light" panose="020B0304020202020204" pitchFamily="34" charset="0"/>
            </a:rPr>
            <a:t>&gt; Mathematics</a:t>
          </a:r>
        </a:p>
        <a:p>
          <a:r>
            <a:rPr lang="en-US" dirty="0">
              <a:latin typeface="Avenir Next LT Pro Light" panose="020B0304020202020204" pitchFamily="34" charset="0"/>
            </a:rPr>
            <a:t>&gt; Statistics</a:t>
          </a:r>
        </a:p>
      </dgm:t>
    </dgm:pt>
    <dgm:pt modelId="{AA29AF4E-1EB0-4126-BAAC-8788B416648A}" type="parTrans" cxnId="{C920FF62-53B4-443C-87CB-E20998D251DD}">
      <dgm:prSet/>
      <dgm:spPr/>
      <dgm:t>
        <a:bodyPr/>
        <a:lstStyle/>
        <a:p>
          <a:endParaRPr lang="en-US"/>
        </a:p>
      </dgm:t>
    </dgm:pt>
    <dgm:pt modelId="{63561DEF-25B5-440D-91DF-A6F119C789E8}" type="sibTrans" cxnId="{C920FF62-53B4-443C-87CB-E20998D251DD}">
      <dgm:prSet/>
      <dgm:spPr/>
      <dgm:t>
        <a:bodyPr/>
        <a:lstStyle/>
        <a:p>
          <a:endParaRPr lang="en-US"/>
        </a:p>
      </dgm:t>
    </dgm:pt>
    <dgm:pt modelId="{05A39272-8E53-480C-8326-0226538E6FB1}">
      <dgm:prSet phldrT="[Text]"/>
      <dgm:spPr/>
      <dgm:t>
        <a:bodyPr/>
        <a:lstStyle/>
        <a:p>
          <a:r>
            <a:rPr lang="en-US" dirty="0">
              <a:latin typeface="Avenir Next LT Pro Light" panose="020B0304020202020204" pitchFamily="34" charset="0"/>
            </a:rPr>
            <a:t>&gt; Programming</a:t>
          </a:r>
        </a:p>
        <a:p>
          <a:r>
            <a:rPr lang="en-US" dirty="0">
              <a:latin typeface="Avenir Next LT Pro Light" panose="020B0304020202020204" pitchFamily="34" charset="0"/>
            </a:rPr>
            <a:t>&gt; Big Data</a:t>
          </a:r>
        </a:p>
      </dgm:t>
    </dgm:pt>
    <dgm:pt modelId="{081EEB9F-74A3-462B-BB37-9A538A2BDCCF}" type="parTrans" cxnId="{4A8135CE-BB5F-4503-AB0E-99C02523EEAA}">
      <dgm:prSet/>
      <dgm:spPr/>
      <dgm:t>
        <a:bodyPr/>
        <a:lstStyle/>
        <a:p>
          <a:endParaRPr lang="en-US"/>
        </a:p>
      </dgm:t>
    </dgm:pt>
    <dgm:pt modelId="{132F2D8B-9F50-48B9-9A19-97D722B2C171}" type="sibTrans" cxnId="{4A8135CE-BB5F-4503-AB0E-99C02523EEAA}">
      <dgm:prSet/>
      <dgm:spPr/>
      <dgm:t>
        <a:bodyPr/>
        <a:lstStyle/>
        <a:p>
          <a:endParaRPr lang="en-US"/>
        </a:p>
      </dgm:t>
    </dgm:pt>
    <dgm:pt modelId="{3478E148-63DD-46C4-B88D-045B8635855F}" type="pres">
      <dgm:prSet presAssocID="{C499141F-B863-4EA2-B7C0-6E0D71ED76F7}" presName="Name0" presStyleCnt="0">
        <dgm:presLayoutVars>
          <dgm:dir/>
          <dgm:animLvl val="lvl"/>
          <dgm:resizeHandles val="exact"/>
        </dgm:presLayoutVars>
      </dgm:prSet>
      <dgm:spPr/>
    </dgm:pt>
    <dgm:pt modelId="{C05F8948-0D69-4055-85B4-0A4A31834597}" type="pres">
      <dgm:prSet presAssocID="{E5A6658C-8C0B-4F58-9AF4-FAB0608952AD}" presName="linNode" presStyleCnt="0"/>
      <dgm:spPr/>
    </dgm:pt>
    <dgm:pt modelId="{946629A6-F632-4372-ACEB-7E3290D26A6A}" type="pres">
      <dgm:prSet presAssocID="{E5A6658C-8C0B-4F58-9AF4-FAB0608952AD}" presName="parentText" presStyleLbl="node1" presStyleIdx="0" presStyleCnt="5" custScaleX="114096">
        <dgm:presLayoutVars>
          <dgm:chMax val="1"/>
          <dgm:bulletEnabled val="1"/>
        </dgm:presLayoutVars>
      </dgm:prSet>
      <dgm:spPr/>
    </dgm:pt>
    <dgm:pt modelId="{E44C1A5E-D0F7-435A-B074-98BCA9929EA4}" type="pres">
      <dgm:prSet presAssocID="{22879226-F114-4959-9198-66D44C863C06}" presName="sp" presStyleCnt="0"/>
      <dgm:spPr/>
    </dgm:pt>
    <dgm:pt modelId="{6562AD03-76FC-4AA1-9035-817CE0B69034}" type="pres">
      <dgm:prSet presAssocID="{79CFE9A4-905D-4CE6-9F55-90A15782E3FC}" presName="linNode" presStyleCnt="0"/>
      <dgm:spPr/>
    </dgm:pt>
    <dgm:pt modelId="{98ACF8E3-E2CC-4815-B987-2E6531697CB1}" type="pres">
      <dgm:prSet presAssocID="{79CFE9A4-905D-4CE6-9F55-90A15782E3FC}" presName="parentText" presStyleLbl="node1" presStyleIdx="1" presStyleCnt="5" custScaleX="118910">
        <dgm:presLayoutVars>
          <dgm:chMax val="1"/>
          <dgm:bulletEnabled val="1"/>
        </dgm:presLayoutVars>
      </dgm:prSet>
      <dgm:spPr/>
    </dgm:pt>
    <dgm:pt modelId="{156A079C-75AE-40CD-BEFA-38AAFFEB76D2}" type="pres">
      <dgm:prSet presAssocID="{662AD094-832E-4BAD-97B8-5772FCBE7828}" presName="sp" presStyleCnt="0"/>
      <dgm:spPr/>
    </dgm:pt>
    <dgm:pt modelId="{4C3B5426-2AD5-4C4A-A44D-151EF260757F}" type="pres">
      <dgm:prSet presAssocID="{E585E5E4-0280-40D4-AA13-F2C700FC0C77}" presName="linNode" presStyleCnt="0"/>
      <dgm:spPr/>
    </dgm:pt>
    <dgm:pt modelId="{C90C5AE3-EEC0-418A-B1FF-87FE0D8EAA6F}" type="pres">
      <dgm:prSet presAssocID="{E585E5E4-0280-40D4-AA13-F2C700FC0C77}" presName="parentText" presStyleLbl="node1" presStyleIdx="2" presStyleCnt="5" custScaleX="118935">
        <dgm:presLayoutVars>
          <dgm:chMax val="1"/>
          <dgm:bulletEnabled val="1"/>
        </dgm:presLayoutVars>
      </dgm:prSet>
      <dgm:spPr/>
    </dgm:pt>
    <dgm:pt modelId="{4A6C10F7-3400-4733-B2E8-E1197B9A3D74}" type="pres">
      <dgm:prSet presAssocID="{567FFBF3-807B-4901-BA54-6034228C8970}" presName="sp" presStyleCnt="0"/>
      <dgm:spPr/>
    </dgm:pt>
    <dgm:pt modelId="{CD9E2DDB-66D3-4B89-87A7-E52CCA24D179}" type="pres">
      <dgm:prSet presAssocID="{AA003F38-EE2A-4387-A9EE-D316499B3DCD}" presName="linNode" presStyleCnt="0"/>
      <dgm:spPr/>
    </dgm:pt>
    <dgm:pt modelId="{11D5FCEB-DB2F-4B41-AB9C-642280AC5C91}" type="pres">
      <dgm:prSet presAssocID="{AA003F38-EE2A-4387-A9EE-D316499B3DCD}" presName="parentText" presStyleLbl="node1" presStyleIdx="3" presStyleCnt="5" custScaleX="122145">
        <dgm:presLayoutVars>
          <dgm:chMax val="1"/>
          <dgm:bulletEnabled val="1"/>
        </dgm:presLayoutVars>
      </dgm:prSet>
      <dgm:spPr/>
    </dgm:pt>
    <dgm:pt modelId="{6F7A1003-7DC5-4C0C-91D6-04EBAC610481}" type="pres">
      <dgm:prSet presAssocID="{63561DEF-25B5-440D-91DF-A6F119C789E8}" presName="sp" presStyleCnt="0"/>
      <dgm:spPr/>
    </dgm:pt>
    <dgm:pt modelId="{E6E87C3D-A246-4F5B-B8A5-CB38A670297B}" type="pres">
      <dgm:prSet presAssocID="{05A39272-8E53-480C-8326-0226538E6FB1}" presName="linNode" presStyleCnt="0"/>
      <dgm:spPr/>
    </dgm:pt>
    <dgm:pt modelId="{75A1A25D-A9D2-4E2A-807C-2D0AD200C76A}" type="pres">
      <dgm:prSet presAssocID="{05A39272-8E53-480C-8326-0226538E6FB1}" presName="parentText" presStyleLbl="node1" presStyleIdx="4" presStyleCnt="5" custScaleX="123378">
        <dgm:presLayoutVars>
          <dgm:chMax val="1"/>
          <dgm:bulletEnabled val="1"/>
        </dgm:presLayoutVars>
      </dgm:prSet>
      <dgm:spPr/>
    </dgm:pt>
  </dgm:ptLst>
  <dgm:cxnLst>
    <dgm:cxn modelId="{8E89D618-A8D3-4EA7-BF0C-964441A07AE4}" type="presOf" srcId="{E585E5E4-0280-40D4-AA13-F2C700FC0C77}" destId="{C90C5AE3-EEC0-418A-B1FF-87FE0D8EAA6F}" srcOrd="0" destOrd="0" presId="urn:microsoft.com/office/officeart/2005/8/layout/vList5"/>
    <dgm:cxn modelId="{22C89430-B122-4B70-8FE4-A9BB75650AA2}" type="presOf" srcId="{79CFE9A4-905D-4CE6-9F55-90A15782E3FC}" destId="{98ACF8E3-E2CC-4815-B987-2E6531697CB1}" srcOrd="0" destOrd="0" presId="urn:microsoft.com/office/officeart/2005/8/layout/vList5"/>
    <dgm:cxn modelId="{D616E638-F827-464B-B289-A66783EAB94D}" type="presOf" srcId="{C499141F-B863-4EA2-B7C0-6E0D71ED76F7}" destId="{3478E148-63DD-46C4-B88D-045B8635855F}" srcOrd="0" destOrd="0" presId="urn:microsoft.com/office/officeart/2005/8/layout/vList5"/>
    <dgm:cxn modelId="{C920FF62-53B4-443C-87CB-E20998D251DD}" srcId="{C499141F-B863-4EA2-B7C0-6E0D71ED76F7}" destId="{AA003F38-EE2A-4387-A9EE-D316499B3DCD}" srcOrd="3" destOrd="0" parTransId="{AA29AF4E-1EB0-4126-BAAC-8788B416648A}" sibTransId="{63561DEF-25B5-440D-91DF-A6F119C789E8}"/>
    <dgm:cxn modelId="{A0750589-3BEC-466E-92F8-02BBDEDBF265}" type="presOf" srcId="{05A39272-8E53-480C-8326-0226538E6FB1}" destId="{75A1A25D-A9D2-4E2A-807C-2D0AD200C76A}" srcOrd="0" destOrd="0" presId="urn:microsoft.com/office/officeart/2005/8/layout/vList5"/>
    <dgm:cxn modelId="{0EBC0E8C-A5CD-44CD-9308-C7BDF09A7C9B}" type="presOf" srcId="{AA003F38-EE2A-4387-A9EE-D316499B3DCD}" destId="{11D5FCEB-DB2F-4B41-AB9C-642280AC5C91}" srcOrd="0" destOrd="0" presId="urn:microsoft.com/office/officeart/2005/8/layout/vList5"/>
    <dgm:cxn modelId="{6121FCC1-11AE-4745-B82E-4FD4497B63AF}" type="presOf" srcId="{E5A6658C-8C0B-4F58-9AF4-FAB0608952AD}" destId="{946629A6-F632-4372-ACEB-7E3290D26A6A}" srcOrd="0" destOrd="0" presId="urn:microsoft.com/office/officeart/2005/8/layout/vList5"/>
    <dgm:cxn modelId="{4A8135CE-BB5F-4503-AB0E-99C02523EEAA}" srcId="{C499141F-B863-4EA2-B7C0-6E0D71ED76F7}" destId="{05A39272-8E53-480C-8326-0226538E6FB1}" srcOrd="4" destOrd="0" parTransId="{081EEB9F-74A3-462B-BB37-9A538A2BDCCF}" sibTransId="{132F2D8B-9F50-48B9-9A19-97D722B2C171}"/>
    <dgm:cxn modelId="{A6304DD7-1516-4283-8525-0E979B86F767}" srcId="{C499141F-B863-4EA2-B7C0-6E0D71ED76F7}" destId="{E5A6658C-8C0B-4F58-9AF4-FAB0608952AD}" srcOrd="0" destOrd="0" parTransId="{6AFF2E3E-ED97-49CF-A82A-FA5B64D4658E}" sibTransId="{22879226-F114-4959-9198-66D44C863C06}"/>
    <dgm:cxn modelId="{7180E8DC-0838-448C-8E2B-3783DE740762}" srcId="{C499141F-B863-4EA2-B7C0-6E0D71ED76F7}" destId="{79CFE9A4-905D-4CE6-9F55-90A15782E3FC}" srcOrd="1" destOrd="0" parTransId="{457C22BD-DB41-4724-ABD1-9BB1BD9922F5}" sibTransId="{662AD094-832E-4BAD-97B8-5772FCBE7828}"/>
    <dgm:cxn modelId="{CBE854FE-F6FC-482D-9D94-5C8E562DDAB6}" srcId="{C499141F-B863-4EA2-B7C0-6E0D71ED76F7}" destId="{E585E5E4-0280-40D4-AA13-F2C700FC0C77}" srcOrd="2" destOrd="0" parTransId="{C328D8C7-A875-4BD9-8270-5701BECE6096}" sibTransId="{567FFBF3-807B-4901-BA54-6034228C8970}"/>
    <dgm:cxn modelId="{8F1DDC9F-390D-4595-BCC0-20CA90B4778E}" type="presParOf" srcId="{3478E148-63DD-46C4-B88D-045B8635855F}" destId="{C05F8948-0D69-4055-85B4-0A4A31834597}" srcOrd="0" destOrd="0" presId="urn:microsoft.com/office/officeart/2005/8/layout/vList5"/>
    <dgm:cxn modelId="{982CC40A-FBCA-4ED6-87F0-B984A0FFCBA5}" type="presParOf" srcId="{C05F8948-0D69-4055-85B4-0A4A31834597}" destId="{946629A6-F632-4372-ACEB-7E3290D26A6A}" srcOrd="0" destOrd="0" presId="urn:microsoft.com/office/officeart/2005/8/layout/vList5"/>
    <dgm:cxn modelId="{841F9A19-97AA-49E5-9C04-DA217CCAF6CB}" type="presParOf" srcId="{3478E148-63DD-46C4-B88D-045B8635855F}" destId="{E44C1A5E-D0F7-435A-B074-98BCA9929EA4}" srcOrd="1" destOrd="0" presId="urn:microsoft.com/office/officeart/2005/8/layout/vList5"/>
    <dgm:cxn modelId="{493A1010-B94C-473F-AAC3-98836E5D5C83}" type="presParOf" srcId="{3478E148-63DD-46C4-B88D-045B8635855F}" destId="{6562AD03-76FC-4AA1-9035-817CE0B69034}" srcOrd="2" destOrd="0" presId="urn:microsoft.com/office/officeart/2005/8/layout/vList5"/>
    <dgm:cxn modelId="{9981265B-0BC1-47AD-91F1-0F899B94C1E4}" type="presParOf" srcId="{6562AD03-76FC-4AA1-9035-817CE0B69034}" destId="{98ACF8E3-E2CC-4815-B987-2E6531697CB1}" srcOrd="0" destOrd="0" presId="urn:microsoft.com/office/officeart/2005/8/layout/vList5"/>
    <dgm:cxn modelId="{8CD06631-C4EA-42DC-BAD0-732F0AD4EC01}" type="presParOf" srcId="{3478E148-63DD-46C4-B88D-045B8635855F}" destId="{156A079C-75AE-40CD-BEFA-38AAFFEB76D2}" srcOrd="3" destOrd="0" presId="urn:microsoft.com/office/officeart/2005/8/layout/vList5"/>
    <dgm:cxn modelId="{414370CA-B1CE-4852-9775-7C53B3F17580}" type="presParOf" srcId="{3478E148-63DD-46C4-B88D-045B8635855F}" destId="{4C3B5426-2AD5-4C4A-A44D-151EF260757F}" srcOrd="4" destOrd="0" presId="urn:microsoft.com/office/officeart/2005/8/layout/vList5"/>
    <dgm:cxn modelId="{9A0E03F0-1DF4-462B-A994-6BFBE421B9C9}" type="presParOf" srcId="{4C3B5426-2AD5-4C4A-A44D-151EF260757F}" destId="{C90C5AE3-EEC0-418A-B1FF-87FE0D8EAA6F}" srcOrd="0" destOrd="0" presId="urn:microsoft.com/office/officeart/2005/8/layout/vList5"/>
    <dgm:cxn modelId="{6B015F4E-7B0B-40D8-8D86-61AFD2A302C9}" type="presParOf" srcId="{3478E148-63DD-46C4-B88D-045B8635855F}" destId="{4A6C10F7-3400-4733-B2E8-E1197B9A3D74}" srcOrd="5" destOrd="0" presId="urn:microsoft.com/office/officeart/2005/8/layout/vList5"/>
    <dgm:cxn modelId="{F0388DF6-2B1F-4ABF-BBCF-616ABFEFD356}" type="presParOf" srcId="{3478E148-63DD-46C4-B88D-045B8635855F}" destId="{CD9E2DDB-66D3-4B89-87A7-E52CCA24D179}" srcOrd="6" destOrd="0" presId="urn:microsoft.com/office/officeart/2005/8/layout/vList5"/>
    <dgm:cxn modelId="{8EC4F799-020A-4367-91F4-8ECBCB0D5ADF}" type="presParOf" srcId="{CD9E2DDB-66D3-4B89-87A7-E52CCA24D179}" destId="{11D5FCEB-DB2F-4B41-AB9C-642280AC5C91}" srcOrd="0" destOrd="0" presId="urn:microsoft.com/office/officeart/2005/8/layout/vList5"/>
    <dgm:cxn modelId="{AA1E192D-BFFD-4A3D-8186-F892A0256D35}" type="presParOf" srcId="{3478E148-63DD-46C4-B88D-045B8635855F}" destId="{6F7A1003-7DC5-4C0C-91D6-04EBAC610481}" srcOrd="7" destOrd="0" presId="urn:microsoft.com/office/officeart/2005/8/layout/vList5"/>
    <dgm:cxn modelId="{B4D1E3BD-57E0-4583-B26C-AAF88B7E5507}" type="presParOf" srcId="{3478E148-63DD-46C4-B88D-045B8635855F}" destId="{E6E87C3D-A246-4F5B-B8A5-CB38A670297B}" srcOrd="8" destOrd="0" presId="urn:microsoft.com/office/officeart/2005/8/layout/vList5"/>
    <dgm:cxn modelId="{0AD88ADA-2288-442A-9EFD-3C55A7D7B8E7}" type="presParOf" srcId="{E6E87C3D-A246-4F5B-B8A5-CB38A670297B}" destId="{75A1A25D-A9D2-4E2A-807C-2D0AD200C76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16CE6-C2CA-473E-8EAA-4DF7ED260FD0}"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6FE70A13-0D1D-4176-A6C4-E35857B30EBC}">
      <dgm:prSet phldrT="[Text]"/>
      <dgm:spPr/>
      <dgm:t>
        <a:bodyPr/>
        <a:lstStyle/>
        <a:p>
          <a:pPr algn="ctr"/>
          <a:r>
            <a:rPr lang="en-US" dirty="0"/>
            <a:t>Technical	</a:t>
          </a:r>
        </a:p>
      </dgm:t>
    </dgm:pt>
    <dgm:pt modelId="{37491FCD-C360-4730-AE42-CF141856F7A6}" type="parTrans" cxnId="{8D33457A-AA46-4B4D-BD65-48EAD9E6C4A3}">
      <dgm:prSet/>
      <dgm:spPr/>
      <dgm:t>
        <a:bodyPr/>
        <a:lstStyle/>
        <a:p>
          <a:endParaRPr lang="en-US"/>
        </a:p>
      </dgm:t>
    </dgm:pt>
    <dgm:pt modelId="{73486782-5C23-4354-8D14-AFCE0436B35A}" type="sibTrans" cxnId="{8D33457A-AA46-4B4D-BD65-48EAD9E6C4A3}">
      <dgm:prSet/>
      <dgm:spPr/>
      <dgm:t>
        <a:bodyPr/>
        <a:lstStyle/>
        <a:p>
          <a:endParaRPr lang="en-US"/>
        </a:p>
      </dgm:t>
    </dgm:pt>
    <dgm:pt modelId="{A303D45B-8931-4BDB-9A81-B445C757D6AB}">
      <dgm:prSet phldrT="[Text]"/>
      <dgm:spPr/>
      <dgm:t>
        <a:bodyPr/>
        <a:lstStyle/>
        <a:p>
          <a:r>
            <a:rPr lang="en-US" dirty="0"/>
            <a:t>Programing</a:t>
          </a:r>
        </a:p>
      </dgm:t>
    </dgm:pt>
    <dgm:pt modelId="{BA625343-E7B3-4069-B4D6-0B6036C092EC}" type="parTrans" cxnId="{29E54D4A-D47A-4D84-AFCD-B1F00F2E5A0E}">
      <dgm:prSet/>
      <dgm:spPr/>
      <dgm:t>
        <a:bodyPr/>
        <a:lstStyle/>
        <a:p>
          <a:endParaRPr lang="en-US"/>
        </a:p>
      </dgm:t>
    </dgm:pt>
    <dgm:pt modelId="{6B4EDDAB-EED0-46F4-AE01-47F89C26A9B8}" type="sibTrans" cxnId="{29E54D4A-D47A-4D84-AFCD-B1F00F2E5A0E}">
      <dgm:prSet/>
      <dgm:spPr/>
      <dgm:t>
        <a:bodyPr/>
        <a:lstStyle/>
        <a:p>
          <a:endParaRPr lang="en-US"/>
        </a:p>
      </dgm:t>
    </dgm:pt>
    <dgm:pt modelId="{33ABA6B8-5810-4B5B-A090-1C7F7942B01A}">
      <dgm:prSet phldrT="[Text]"/>
      <dgm:spPr/>
      <dgm:t>
        <a:bodyPr/>
        <a:lstStyle/>
        <a:p>
          <a:pPr algn="ctr"/>
          <a:r>
            <a:rPr lang="en-US" dirty="0"/>
            <a:t>Non-Technical</a:t>
          </a:r>
        </a:p>
      </dgm:t>
    </dgm:pt>
    <dgm:pt modelId="{EF8E9225-4230-4E78-8C5E-34EA8DDC3DE4}" type="parTrans" cxnId="{2081F75D-BD95-45BA-94D4-598EF046ED2E}">
      <dgm:prSet/>
      <dgm:spPr/>
      <dgm:t>
        <a:bodyPr/>
        <a:lstStyle/>
        <a:p>
          <a:endParaRPr lang="en-US"/>
        </a:p>
      </dgm:t>
    </dgm:pt>
    <dgm:pt modelId="{3BE420E4-6247-4238-BBA2-5D47307AAF22}" type="sibTrans" cxnId="{2081F75D-BD95-45BA-94D4-598EF046ED2E}">
      <dgm:prSet/>
      <dgm:spPr/>
      <dgm:t>
        <a:bodyPr/>
        <a:lstStyle/>
        <a:p>
          <a:endParaRPr lang="en-US"/>
        </a:p>
      </dgm:t>
    </dgm:pt>
    <dgm:pt modelId="{ACB5E812-E79C-4AC6-AF0C-F49DBB9B7506}">
      <dgm:prSet phldrT="[Text]"/>
      <dgm:spPr/>
      <dgm:t>
        <a:bodyPr/>
        <a:lstStyle/>
        <a:p>
          <a:r>
            <a:rPr lang="en-US" dirty="0"/>
            <a:t>Strong Business Acumen</a:t>
          </a:r>
        </a:p>
      </dgm:t>
    </dgm:pt>
    <dgm:pt modelId="{BD7FF68F-CA03-4FC0-9375-7F2C99A6C1B2}" type="parTrans" cxnId="{B7959993-6135-45A8-8CB5-FC02CA984ED8}">
      <dgm:prSet/>
      <dgm:spPr/>
      <dgm:t>
        <a:bodyPr/>
        <a:lstStyle/>
        <a:p>
          <a:endParaRPr lang="en-US"/>
        </a:p>
      </dgm:t>
    </dgm:pt>
    <dgm:pt modelId="{08D6A0FC-AA8A-4F36-B3B0-E3B582DC1BFE}" type="sibTrans" cxnId="{B7959993-6135-45A8-8CB5-FC02CA984ED8}">
      <dgm:prSet/>
      <dgm:spPr/>
      <dgm:t>
        <a:bodyPr/>
        <a:lstStyle/>
        <a:p>
          <a:endParaRPr lang="en-US"/>
        </a:p>
      </dgm:t>
    </dgm:pt>
    <dgm:pt modelId="{F90C9E54-15A5-4CA8-BA86-CA587A1DB15D}">
      <dgm:prSet phldrT="[Text]"/>
      <dgm:spPr/>
      <dgm:t>
        <a:bodyPr/>
        <a:lstStyle/>
        <a:p>
          <a:r>
            <a:rPr lang="en-US" dirty="0"/>
            <a:t>Knowledge of SAS and Other Analytical Tools</a:t>
          </a:r>
        </a:p>
      </dgm:t>
    </dgm:pt>
    <dgm:pt modelId="{7CEF326F-021B-46D2-AB5E-A75922DA4EE5}" type="parTrans" cxnId="{57213B76-2380-460D-9C7B-476E86FB0908}">
      <dgm:prSet/>
      <dgm:spPr/>
      <dgm:t>
        <a:bodyPr/>
        <a:lstStyle/>
        <a:p>
          <a:endParaRPr lang="en-US"/>
        </a:p>
      </dgm:t>
    </dgm:pt>
    <dgm:pt modelId="{0DE70761-6C15-4F5C-A39C-6FB85AC1B015}" type="sibTrans" cxnId="{57213B76-2380-460D-9C7B-476E86FB0908}">
      <dgm:prSet/>
      <dgm:spPr/>
      <dgm:t>
        <a:bodyPr/>
        <a:lstStyle/>
        <a:p>
          <a:endParaRPr lang="en-US"/>
        </a:p>
      </dgm:t>
    </dgm:pt>
    <dgm:pt modelId="{5C569EFF-9F07-4E2C-97A2-9E303CECC4FA}">
      <dgm:prSet phldrT="[Text]"/>
      <dgm:spPr/>
      <dgm:t>
        <a:bodyPr/>
        <a:lstStyle/>
        <a:p>
          <a:r>
            <a:rPr lang="en-US" dirty="0"/>
            <a:t>Adept at Working with Unstructured Data</a:t>
          </a:r>
        </a:p>
      </dgm:t>
    </dgm:pt>
    <dgm:pt modelId="{A8BD7886-616F-4925-A76F-D2C482BF9367}" type="parTrans" cxnId="{9775BDE1-876E-4CE3-AC85-32A3DF1C1EDA}">
      <dgm:prSet/>
      <dgm:spPr/>
      <dgm:t>
        <a:bodyPr/>
        <a:lstStyle/>
        <a:p>
          <a:endParaRPr lang="en-US"/>
        </a:p>
      </dgm:t>
    </dgm:pt>
    <dgm:pt modelId="{132AA9F2-7D6F-4362-8A52-56A0B178035E}" type="sibTrans" cxnId="{9775BDE1-876E-4CE3-AC85-32A3DF1C1EDA}">
      <dgm:prSet/>
      <dgm:spPr/>
      <dgm:t>
        <a:bodyPr/>
        <a:lstStyle/>
        <a:p>
          <a:endParaRPr lang="en-US"/>
        </a:p>
      </dgm:t>
    </dgm:pt>
    <dgm:pt modelId="{FDCF54B0-427C-48A1-9FEB-40B99732F549}">
      <dgm:prSet phldrT="[Text]"/>
      <dgm:spPr/>
      <dgm:t>
        <a:bodyPr/>
        <a:lstStyle/>
        <a:p>
          <a:r>
            <a:rPr lang="en-US" dirty="0"/>
            <a:t>Good Communication Skills</a:t>
          </a:r>
        </a:p>
      </dgm:t>
    </dgm:pt>
    <dgm:pt modelId="{63293860-1397-4DD6-90C3-4A1AAD3D5570}" type="parTrans" cxnId="{58820FF5-ED14-41DE-B5B7-741E12EFD4EB}">
      <dgm:prSet/>
      <dgm:spPr/>
      <dgm:t>
        <a:bodyPr/>
        <a:lstStyle/>
        <a:p>
          <a:endParaRPr lang="en-US"/>
        </a:p>
      </dgm:t>
    </dgm:pt>
    <dgm:pt modelId="{DFCCBC4E-C97E-4498-943C-B1FA7A178C25}" type="sibTrans" cxnId="{58820FF5-ED14-41DE-B5B7-741E12EFD4EB}">
      <dgm:prSet/>
      <dgm:spPr/>
      <dgm:t>
        <a:bodyPr/>
        <a:lstStyle/>
        <a:p>
          <a:endParaRPr lang="en-US"/>
        </a:p>
      </dgm:t>
    </dgm:pt>
    <dgm:pt modelId="{0DC0E807-31F4-4F20-B4AC-960B12D8888A}">
      <dgm:prSet phldrT="[Text]"/>
      <dgm:spPr/>
      <dgm:t>
        <a:bodyPr/>
        <a:lstStyle/>
        <a:p>
          <a:r>
            <a:rPr lang="en-US" dirty="0"/>
            <a:t>Great Data Intuition</a:t>
          </a:r>
        </a:p>
      </dgm:t>
    </dgm:pt>
    <dgm:pt modelId="{5DA6E443-0652-4004-9728-99BB2FE74E9E}" type="parTrans" cxnId="{F4A7560F-6AC6-40E9-8ED2-16BAE9657DEF}">
      <dgm:prSet/>
      <dgm:spPr/>
      <dgm:t>
        <a:bodyPr/>
        <a:lstStyle/>
        <a:p>
          <a:endParaRPr lang="en-US"/>
        </a:p>
      </dgm:t>
    </dgm:pt>
    <dgm:pt modelId="{80951814-71C4-4C49-8132-BC3B45C78D92}" type="sibTrans" cxnId="{F4A7560F-6AC6-40E9-8ED2-16BAE9657DEF}">
      <dgm:prSet/>
      <dgm:spPr/>
      <dgm:t>
        <a:bodyPr/>
        <a:lstStyle/>
        <a:p>
          <a:endParaRPr lang="en-US"/>
        </a:p>
      </dgm:t>
    </dgm:pt>
    <dgm:pt modelId="{12F92C1A-6AF2-4A84-BD91-454311E884DB}" type="pres">
      <dgm:prSet presAssocID="{CE716CE6-C2CA-473E-8EAA-4DF7ED260FD0}" presName="linear" presStyleCnt="0">
        <dgm:presLayoutVars>
          <dgm:animLvl val="lvl"/>
          <dgm:resizeHandles val="exact"/>
        </dgm:presLayoutVars>
      </dgm:prSet>
      <dgm:spPr/>
    </dgm:pt>
    <dgm:pt modelId="{80D3672C-0654-4AA1-A1BB-BA7A1DF0CBA7}" type="pres">
      <dgm:prSet presAssocID="{6FE70A13-0D1D-4176-A6C4-E35857B30EBC}" presName="parentText" presStyleLbl="node1" presStyleIdx="0" presStyleCnt="2">
        <dgm:presLayoutVars>
          <dgm:chMax val="0"/>
          <dgm:bulletEnabled val="1"/>
        </dgm:presLayoutVars>
      </dgm:prSet>
      <dgm:spPr/>
    </dgm:pt>
    <dgm:pt modelId="{83F96B98-6C5B-4F3B-B250-21CA60AB3C3B}" type="pres">
      <dgm:prSet presAssocID="{6FE70A13-0D1D-4176-A6C4-E35857B30EBC}" presName="childText" presStyleLbl="revTx" presStyleIdx="0" presStyleCnt="2">
        <dgm:presLayoutVars>
          <dgm:bulletEnabled val="1"/>
        </dgm:presLayoutVars>
      </dgm:prSet>
      <dgm:spPr/>
    </dgm:pt>
    <dgm:pt modelId="{CBC68B31-34CC-455C-9F16-DE5460347206}" type="pres">
      <dgm:prSet presAssocID="{33ABA6B8-5810-4B5B-A090-1C7F7942B01A}" presName="parentText" presStyleLbl="node1" presStyleIdx="1" presStyleCnt="2">
        <dgm:presLayoutVars>
          <dgm:chMax val="0"/>
          <dgm:bulletEnabled val="1"/>
        </dgm:presLayoutVars>
      </dgm:prSet>
      <dgm:spPr/>
    </dgm:pt>
    <dgm:pt modelId="{81A33A6E-6AA9-4363-8F5A-8157A4944915}" type="pres">
      <dgm:prSet presAssocID="{33ABA6B8-5810-4B5B-A090-1C7F7942B01A}" presName="childText" presStyleLbl="revTx" presStyleIdx="1" presStyleCnt="2">
        <dgm:presLayoutVars>
          <dgm:bulletEnabled val="1"/>
        </dgm:presLayoutVars>
      </dgm:prSet>
      <dgm:spPr/>
    </dgm:pt>
  </dgm:ptLst>
  <dgm:cxnLst>
    <dgm:cxn modelId="{F4A7560F-6AC6-40E9-8ED2-16BAE9657DEF}" srcId="{33ABA6B8-5810-4B5B-A090-1C7F7942B01A}" destId="{0DC0E807-31F4-4F20-B4AC-960B12D8888A}" srcOrd="2" destOrd="0" parTransId="{5DA6E443-0652-4004-9728-99BB2FE74E9E}" sibTransId="{80951814-71C4-4C49-8132-BC3B45C78D92}"/>
    <dgm:cxn modelId="{4643F933-9896-4358-8C68-B692B9F02A84}" type="presOf" srcId="{FDCF54B0-427C-48A1-9FEB-40B99732F549}" destId="{81A33A6E-6AA9-4363-8F5A-8157A4944915}" srcOrd="0" destOrd="1" presId="urn:microsoft.com/office/officeart/2005/8/layout/vList2"/>
    <dgm:cxn modelId="{3F22A35C-FCFB-44B5-B205-542B03BC4180}" type="presOf" srcId="{5C569EFF-9F07-4E2C-97A2-9E303CECC4FA}" destId="{83F96B98-6C5B-4F3B-B250-21CA60AB3C3B}" srcOrd="0" destOrd="2" presId="urn:microsoft.com/office/officeart/2005/8/layout/vList2"/>
    <dgm:cxn modelId="{2081F75D-BD95-45BA-94D4-598EF046ED2E}" srcId="{CE716CE6-C2CA-473E-8EAA-4DF7ED260FD0}" destId="{33ABA6B8-5810-4B5B-A090-1C7F7942B01A}" srcOrd="1" destOrd="0" parTransId="{EF8E9225-4230-4E78-8C5E-34EA8DDC3DE4}" sibTransId="{3BE420E4-6247-4238-BBA2-5D47307AAF22}"/>
    <dgm:cxn modelId="{ED36A55F-7839-43D6-B0C3-34DDF27BFB5C}" type="presOf" srcId="{ACB5E812-E79C-4AC6-AF0C-F49DBB9B7506}" destId="{81A33A6E-6AA9-4363-8F5A-8157A4944915}" srcOrd="0" destOrd="0" presId="urn:microsoft.com/office/officeart/2005/8/layout/vList2"/>
    <dgm:cxn modelId="{2ED2FF46-E5C8-409C-B44E-2662497096F4}" type="presOf" srcId="{0DC0E807-31F4-4F20-B4AC-960B12D8888A}" destId="{81A33A6E-6AA9-4363-8F5A-8157A4944915}" srcOrd="0" destOrd="2" presId="urn:microsoft.com/office/officeart/2005/8/layout/vList2"/>
    <dgm:cxn modelId="{29E54D4A-D47A-4D84-AFCD-B1F00F2E5A0E}" srcId="{6FE70A13-0D1D-4176-A6C4-E35857B30EBC}" destId="{A303D45B-8931-4BDB-9A81-B445C757D6AB}" srcOrd="0" destOrd="0" parTransId="{BA625343-E7B3-4069-B4D6-0B6036C092EC}" sibTransId="{6B4EDDAB-EED0-46F4-AE01-47F89C26A9B8}"/>
    <dgm:cxn modelId="{1408A952-7576-4AE8-A9BB-970296821AA2}" type="presOf" srcId="{6FE70A13-0D1D-4176-A6C4-E35857B30EBC}" destId="{80D3672C-0654-4AA1-A1BB-BA7A1DF0CBA7}" srcOrd="0" destOrd="0" presId="urn:microsoft.com/office/officeart/2005/8/layout/vList2"/>
    <dgm:cxn modelId="{57213B76-2380-460D-9C7B-476E86FB0908}" srcId="{6FE70A13-0D1D-4176-A6C4-E35857B30EBC}" destId="{F90C9E54-15A5-4CA8-BA86-CA587A1DB15D}" srcOrd="1" destOrd="0" parTransId="{7CEF326F-021B-46D2-AB5E-A75922DA4EE5}" sibTransId="{0DE70761-6C15-4F5C-A39C-6FB85AC1B015}"/>
    <dgm:cxn modelId="{8D33457A-AA46-4B4D-BD65-48EAD9E6C4A3}" srcId="{CE716CE6-C2CA-473E-8EAA-4DF7ED260FD0}" destId="{6FE70A13-0D1D-4176-A6C4-E35857B30EBC}" srcOrd="0" destOrd="0" parTransId="{37491FCD-C360-4730-AE42-CF141856F7A6}" sibTransId="{73486782-5C23-4354-8D14-AFCE0436B35A}"/>
    <dgm:cxn modelId="{B7959993-6135-45A8-8CB5-FC02CA984ED8}" srcId="{33ABA6B8-5810-4B5B-A090-1C7F7942B01A}" destId="{ACB5E812-E79C-4AC6-AF0C-F49DBB9B7506}" srcOrd="0" destOrd="0" parTransId="{BD7FF68F-CA03-4FC0-9375-7F2C99A6C1B2}" sibTransId="{08D6A0FC-AA8A-4F36-B3B0-E3B582DC1BFE}"/>
    <dgm:cxn modelId="{91F4779A-30EA-4344-A4DC-6AF50A355ED7}" type="presOf" srcId="{CE716CE6-C2CA-473E-8EAA-4DF7ED260FD0}" destId="{12F92C1A-6AF2-4A84-BD91-454311E884DB}" srcOrd="0" destOrd="0" presId="urn:microsoft.com/office/officeart/2005/8/layout/vList2"/>
    <dgm:cxn modelId="{EAB40EAA-27B5-4185-97E6-CB82EAA4C1A0}" type="presOf" srcId="{33ABA6B8-5810-4B5B-A090-1C7F7942B01A}" destId="{CBC68B31-34CC-455C-9F16-DE5460347206}" srcOrd="0" destOrd="0" presId="urn:microsoft.com/office/officeart/2005/8/layout/vList2"/>
    <dgm:cxn modelId="{73E250C1-63D4-49AB-B28E-10EC300F9A87}" type="presOf" srcId="{F90C9E54-15A5-4CA8-BA86-CA587A1DB15D}" destId="{83F96B98-6C5B-4F3B-B250-21CA60AB3C3B}" srcOrd="0" destOrd="1" presId="urn:microsoft.com/office/officeart/2005/8/layout/vList2"/>
    <dgm:cxn modelId="{9775BDE1-876E-4CE3-AC85-32A3DF1C1EDA}" srcId="{6FE70A13-0D1D-4176-A6C4-E35857B30EBC}" destId="{5C569EFF-9F07-4E2C-97A2-9E303CECC4FA}" srcOrd="2" destOrd="0" parTransId="{A8BD7886-616F-4925-A76F-D2C482BF9367}" sibTransId="{132AA9F2-7D6F-4362-8A52-56A0B178035E}"/>
    <dgm:cxn modelId="{58820FF5-ED14-41DE-B5B7-741E12EFD4EB}" srcId="{33ABA6B8-5810-4B5B-A090-1C7F7942B01A}" destId="{FDCF54B0-427C-48A1-9FEB-40B99732F549}" srcOrd="1" destOrd="0" parTransId="{63293860-1397-4DD6-90C3-4A1AAD3D5570}" sibTransId="{DFCCBC4E-C97E-4498-943C-B1FA7A178C25}"/>
    <dgm:cxn modelId="{1234E9FC-06BA-44CD-AD58-8EC5A5B4FEFC}" type="presOf" srcId="{A303D45B-8931-4BDB-9A81-B445C757D6AB}" destId="{83F96B98-6C5B-4F3B-B250-21CA60AB3C3B}" srcOrd="0" destOrd="0" presId="urn:microsoft.com/office/officeart/2005/8/layout/vList2"/>
    <dgm:cxn modelId="{7B71F391-871A-4D99-AB97-7885B4360032}" type="presParOf" srcId="{12F92C1A-6AF2-4A84-BD91-454311E884DB}" destId="{80D3672C-0654-4AA1-A1BB-BA7A1DF0CBA7}" srcOrd="0" destOrd="0" presId="urn:microsoft.com/office/officeart/2005/8/layout/vList2"/>
    <dgm:cxn modelId="{E243A696-4E22-4B55-B45C-C3F115DF5FC4}" type="presParOf" srcId="{12F92C1A-6AF2-4A84-BD91-454311E884DB}" destId="{83F96B98-6C5B-4F3B-B250-21CA60AB3C3B}" srcOrd="1" destOrd="0" presId="urn:microsoft.com/office/officeart/2005/8/layout/vList2"/>
    <dgm:cxn modelId="{C38187ED-0111-475E-AF4F-B82CF941926E}" type="presParOf" srcId="{12F92C1A-6AF2-4A84-BD91-454311E884DB}" destId="{CBC68B31-34CC-455C-9F16-DE5460347206}" srcOrd="2" destOrd="0" presId="urn:microsoft.com/office/officeart/2005/8/layout/vList2"/>
    <dgm:cxn modelId="{4F7B4DEE-008B-429F-ACDA-842506D22ACB}" type="presParOf" srcId="{12F92C1A-6AF2-4A84-BD91-454311E884DB}" destId="{81A33A6E-6AA9-4363-8F5A-8157A494491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629A6-F632-4372-ACEB-7E3290D26A6A}">
      <dsp:nvSpPr>
        <dsp:cNvPr id="0" name=""/>
        <dsp:cNvSpPr/>
      </dsp:nvSpPr>
      <dsp:spPr>
        <a:xfrm>
          <a:off x="1629252" y="2669"/>
          <a:ext cx="2407920" cy="1167373"/>
        </a:xfrm>
        <a:prstGeom prst="round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Statistical Analysis and Computing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Process Large data sets</a:t>
          </a:r>
        </a:p>
      </dsp:txBody>
      <dsp:txXfrm>
        <a:off x="1686238" y="59655"/>
        <a:ext cx="2293948" cy="1053401"/>
      </dsp:txXfrm>
    </dsp:sp>
    <dsp:sp modelId="{98ACF8E3-E2CC-4815-B987-2E6531697CB1}">
      <dsp:nvSpPr>
        <dsp:cNvPr id="0" name=""/>
        <dsp:cNvSpPr/>
      </dsp:nvSpPr>
      <dsp:spPr>
        <a:xfrm>
          <a:off x="1629252" y="1228411"/>
          <a:ext cx="2509517" cy="1167373"/>
        </a:xfrm>
        <a:prstGeom prst="roundRect">
          <a:avLst/>
        </a:prstGeom>
        <a:solidFill>
          <a:schemeClr val="accent2">
            <a:shade val="80000"/>
            <a:hueOff val="129898"/>
            <a:satOff val="-5564"/>
            <a:lumOff val="76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Machine Learning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Deep Learning</a:t>
          </a:r>
        </a:p>
      </dsp:txBody>
      <dsp:txXfrm>
        <a:off x="1686238" y="1285397"/>
        <a:ext cx="2395545" cy="1053401"/>
      </dsp:txXfrm>
    </dsp:sp>
    <dsp:sp modelId="{C90C5AE3-EEC0-418A-B1FF-87FE0D8EAA6F}">
      <dsp:nvSpPr>
        <dsp:cNvPr id="0" name=""/>
        <dsp:cNvSpPr/>
      </dsp:nvSpPr>
      <dsp:spPr>
        <a:xfrm>
          <a:off x="1629252" y="2454153"/>
          <a:ext cx="2510044" cy="1167373"/>
        </a:xfrm>
        <a:prstGeom prst="roundRect">
          <a:avLst/>
        </a:prstGeom>
        <a:solidFill>
          <a:schemeClr val="accent2">
            <a:shade val="80000"/>
            <a:hueOff val="259796"/>
            <a:satOff val="-11129"/>
            <a:lumOff val="15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Data Visualization</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Data Wrangling</a:t>
          </a:r>
        </a:p>
      </dsp:txBody>
      <dsp:txXfrm>
        <a:off x="1686238" y="2511139"/>
        <a:ext cx="2396072" cy="1053401"/>
      </dsp:txXfrm>
    </dsp:sp>
    <dsp:sp modelId="{11D5FCEB-DB2F-4B41-AB9C-642280AC5C91}">
      <dsp:nvSpPr>
        <dsp:cNvPr id="0" name=""/>
        <dsp:cNvSpPr/>
      </dsp:nvSpPr>
      <dsp:spPr>
        <a:xfrm>
          <a:off x="1629252" y="3679895"/>
          <a:ext cx="2577789" cy="1167373"/>
        </a:xfrm>
        <a:prstGeom prst="roundRect">
          <a:avLst/>
        </a:prstGeom>
        <a:solidFill>
          <a:schemeClr val="accent2">
            <a:shade val="80000"/>
            <a:hueOff val="389694"/>
            <a:satOff val="-16693"/>
            <a:lumOff val="230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Mathematics</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Statistics</a:t>
          </a:r>
        </a:p>
      </dsp:txBody>
      <dsp:txXfrm>
        <a:off x="1686238" y="3736881"/>
        <a:ext cx="2463817" cy="1053401"/>
      </dsp:txXfrm>
    </dsp:sp>
    <dsp:sp modelId="{75A1A25D-A9D2-4E2A-807C-2D0AD200C76A}">
      <dsp:nvSpPr>
        <dsp:cNvPr id="0" name=""/>
        <dsp:cNvSpPr/>
      </dsp:nvSpPr>
      <dsp:spPr>
        <a:xfrm>
          <a:off x="1629252" y="4905636"/>
          <a:ext cx="2603811" cy="1167373"/>
        </a:xfrm>
        <a:prstGeom prst="roundRect">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Programming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Big Data</a:t>
          </a:r>
        </a:p>
      </dsp:txBody>
      <dsp:txXfrm>
        <a:off x="1686238" y="4962622"/>
        <a:ext cx="2489839" cy="1053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3672C-0654-4AA1-A1BB-BA7A1DF0CBA7}">
      <dsp:nvSpPr>
        <dsp:cNvPr id="0" name=""/>
        <dsp:cNvSpPr/>
      </dsp:nvSpPr>
      <dsp:spPr>
        <a:xfrm>
          <a:off x="0" y="14244"/>
          <a:ext cx="10058399" cy="695565"/>
        </a:xfrm>
        <a:prstGeom prst="roundRect">
          <a:avLst/>
        </a:prstGeom>
        <a:solidFill>
          <a:schemeClr val="accent2">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Technical	</a:t>
          </a:r>
        </a:p>
      </dsp:txBody>
      <dsp:txXfrm>
        <a:off x="33955" y="48199"/>
        <a:ext cx="9990489" cy="627655"/>
      </dsp:txXfrm>
    </dsp:sp>
    <dsp:sp modelId="{83F96B98-6C5B-4F3B-B250-21CA60AB3C3B}">
      <dsp:nvSpPr>
        <dsp:cNvPr id="0" name=""/>
        <dsp:cNvSpPr/>
      </dsp:nvSpPr>
      <dsp:spPr>
        <a:xfrm>
          <a:off x="0" y="70980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Programing</a:t>
          </a:r>
        </a:p>
        <a:p>
          <a:pPr marL="228600" lvl="1" indent="-228600" algn="l" defTabSz="1022350">
            <a:lnSpc>
              <a:spcPct val="90000"/>
            </a:lnSpc>
            <a:spcBef>
              <a:spcPct val="0"/>
            </a:spcBef>
            <a:spcAft>
              <a:spcPct val="20000"/>
            </a:spcAft>
            <a:buChar char="•"/>
          </a:pPr>
          <a:r>
            <a:rPr lang="en-US" sz="2300" kern="1200" dirty="0"/>
            <a:t>Knowledge of SAS and Other Analytical Tools</a:t>
          </a:r>
        </a:p>
        <a:p>
          <a:pPr marL="228600" lvl="1" indent="-228600" algn="l" defTabSz="1022350">
            <a:lnSpc>
              <a:spcPct val="90000"/>
            </a:lnSpc>
            <a:spcBef>
              <a:spcPct val="0"/>
            </a:spcBef>
            <a:spcAft>
              <a:spcPct val="20000"/>
            </a:spcAft>
            <a:buChar char="•"/>
          </a:pPr>
          <a:r>
            <a:rPr lang="en-US" sz="2300" kern="1200" dirty="0"/>
            <a:t>Adept at Working with Unstructured Data</a:t>
          </a:r>
        </a:p>
      </dsp:txBody>
      <dsp:txXfrm>
        <a:off x="0" y="709809"/>
        <a:ext cx="10058399" cy="1170584"/>
      </dsp:txXfrm>
    </dsp:sp>
    <dsp:sp modelId="{CBC68B31-34CC-455C-9F16-DE5460347206}">
      <dsp:nvSpPr>
        <dsp:cNvPr id="0" name=""/>
        <dsp:cNvSpPr/>
      </dsp:nvSpPr>
      <dsp:spPr>
        <a:xfrm>
          <a:off x="0" y="1880394"/>
          <a:ext cx="10058399" cy="695565"/>
        </a:xfrm>
        <a:prstGeom prst="roundRect">
          <a:avLst/>
        </a:prstGeom>
        <a:solidFill>
          <a:schemeClr val="accent2">
            <a:shade val="50000"/>
            <a:hueOff val="630324"/>
            <a:satOff val="-28075"/>
            <a:lumOff val="507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Non-Technical</a:t>
          </a:r>
        </a:p>
      </dsp:txBody>
      <dsp:txXfrm>
        <a:off x="33955" y="1914349"/>
        <a:ext cx="9990489" cy="627655"/>
      </dsp:txXfrm>
    </dsp:sp>
    <dsp:sp modelId="{81A33A6E-6AA9-4363-8F5A-8157A4944915}">
      <dsp:nvSpPr>
        <dsp:cNvPr id="0" name=""/>
        <dsp:cNvSpPr/>
      </dsp:nvSpPr>
      <dsp:spPr>
        <a:xfrm>
          <a:off x="0" y="257595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Strong Business Acumen</a:t>
          </a:r>
        </a:p>
        <a:p>
          <a:pPr marL="228600" lvl="1" indent="-228600" algn="l" defTabSz="1022350">
            <a:lnSpc>
              <a:spcPct val="90000"/>
            </a:lnSpc>
            <a:spcBef>
              <a:spcPct val="0"/>
            </a:spcBef>
            <a:spcAft>
              <a:spcPct val="20000"/>
            </a:spcAft>
            <a:buChar char="•"/>
          </a:pPr>
          <a:r>
            <a:rPr lang="en-US" sz="2300" kern="1200" dirty="0"/>
            <a:t>Good Communication Skills</a:t>
          </a:r>
        </a:p>
        <a:p>
          <a:pPr marL="228600" lvl="1" indent="-228600" algn="l" defTabSz="1022350">
            <a:lnSpc>
              <a:spcPct val="90000"/>
            </a:lnSpc>
            <a:spcBef>
              <a:spcPct val="0"/>
            </a:spcBef>
            <a:spcAft>
              <a:spcPct val="20000"/>
            </a:spcAft>
            <a:buChar char="•"/>
          </a:pPr>
          <a:r>
            <a:rPr lang="en-US" sz="2300" kern="1200" dirty="0"/>
            <a:t>Great Data Intuition</a:t>
          </a:r>
        </a:p>
      </dsp:txBody>
      <dsp:txXfrm>
        <a:off x="0" y="2575959"/>
        <a:ext cx="10058399" cy="117058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4/4/2022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4/4/2022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4/4/2022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4/4/2022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4/4/2022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4/4/2022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4/4/2022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4/4/2022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4/4/2022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4/4/2022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4/4/2022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4/4/2022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4/4/2022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ublic.tableau.com/views/HighlightJobtitle/Interactivemapofjobtitle"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cherlund.blogspot.com/2015/10/mit-develops-data-science-machine-which.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medium.com/saarthi-ai/how-to-escape-hype-and-unlock-the-true-value-of-data-science-b1a16f7332a2" TargetMode="External"/><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5" Type="http://schemas.openxmlformats.org/officeDocument/2006/relationships/hyperlink" Target="https://public.tableau.com/views/FinalProjectgraphs2/HeadquartersindiffereentCities" TargetMode="External"/><Relationship Id="rId4" Type="http://schemas.openxmlformats.org/officeDocument/2006/relationships/hyperlink" Target="http://www.pngall.com/world-map-p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nikhilbhathi/data-scientist-salary-us-glassdoor?select=data_cleaned_2021.csv" TargetMode="External"/><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9784080" cy="1953759"/>
          </a:xfrm>
        </p:spPr>
        <p:txBody>
          <a:bodyPr>
            <a:normAutofit/>
          </a:bodyPr>
          <a:lstStyle/>
          <a:p>
            <a:r>
              <a:rPr lang="en-US" sz="6600" dirty="0">
                <a:solidFill>
                  <a:schemeClr val="bg2">
                    <a:lumMod val="60000"/>
                    <a:lumOff val="40000"/>
                  </a:schemeClr>
                </a:solidFill>
                <a:latin typeface="Tahoma" panose="020B0604030504040204" pitchFamily="34" charset="0"/>
                <a:ea typeface="Tahoma" panose="020B0604030504040204" pitchFamily="34" charset="0"/>
                <a:cs typeface="Tahoma" panose="020B0604030504040204" pitchFamily="34" charset="0"/>
              </a:rPr>
              <a:t>Now That You Are a Data Scientist, What Next?</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1" y="4645152"/>
            <a:ext cx="10058400" cy="1143000"/>
          </a:xfrm>
        </p:spPr>
        <p:txBody>
          <a:bodyPr>
            <a:normAutofit/>
          </a:bodyPr>
          <a:lstStyle/>
          <a:p>
            <a:pPr algn="ctr"/>
            <a:r>
              <a:rPr lang="en-US" b="1" dirty="0">
                <a:solidFill>
                  <a:srgbClr val="FFFFFF"/>
                </a:solidFill>
              </a:rPr>
              <a:t>&lt;L&gt;&lt;A&gt;&lt;J&gt;</a:t>
            </a:r>
          </a:p>
          <a:p>
            <a:pPr algn="ctr"/>
            <a:r>
              <a:rPr lang="en-US" dirty="0">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069C65B4-FE07-4D04-899A-05949C173892}"/>
              </a:ext>
            </a:extLst>
          </p:cNvPr>
          <p:cNvSpPr txBox="1">
            <a:spLocks/>
          </p:cNvSpPr>
          <p:nvPr/>
        </p:nvSpPr>
        <p:spPr>
          <a:xfrm>
            <a:off x="1207658" y="3305245"/>
            <a:ext cx="9784080" cy="9768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2000" i="1" dirty="0">
                <a:solidFill>
                  <a:srgbClr val="FFFFFF"/>
                </a:solidFill>
                <a:latin typeface="Calibri Light" panose="020F0302020204030204" pitchFamily="34" charset="0"/>
                <a:ea typeface="Tahoma" panose="020B0604030504040204" pitchFamily="34" charset="0"/>
                <a:cs typeface="Calibri Light" panose="020F0302020204030204" pitchFamily="34" charset="0"/>
              </a:rPr>
              <a:t>An Analytical Summary for the job of a Data Scientist by average salary, job title, skills required, and industry/sector . </a:t>
            </a:r>
          </a:p>
          <a:p>
            <a:pPr algn="ctr"/>
            <a:r>
              <a:rPr lang="en-US" sz="2000" i="1" dirty="0">
                <a:solidFill>
                  <a:schemeClr val="accent1">
                    <a:lumMod val="75000"/>
                  </a:schemeClr>
                </a:solidFill>
                <a:latin typeface="Calibri Light" panose="020F0302020204030204" pitchFamily="34" charset="0"/>
                <a:ea typeface="Tahoma" panose="020B0604030504040204" pitchFamily="34" charset="0"/>
                <a:cs typeface="Calibri Light" panose="020F0302020204030204" pitchFamily="34" charset="0"/>
              </a:rPr>
              <a:t>An Industry report compiled by:</a:t>
            </a:r>
          </a:p>
        </p:txBody>
      </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nteractive map of job title">
            <a:extLst>
              <a:ext uri="{FF2B5EF4-FFF2-40B4-BE49-F238E27FC236}">
                <a16:creationId xmlns:a16="http://schemas.microsoft.com/office/drawing/2014/main" id="{A1620281-B6C6-44C6-AF6A-8331ECB0E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824"/>
            <a:ext cx="12192000" cy="5369533"/>
          </a:xfrm>
          <a:prstGeom prst="rect">
            <a:avLst/>
          </a:prstGeom>
        </p:spPr>
      </p:pic>
      <p:sp>
        <p:nvSpPr>
          <p:cNvPr id="3" name="slide1">
            <a:extLst>
              <a:ext uri="{FF2B5EF4-FFF2-40B4-BE49-F238E27FC236}">
                <a16:creationId xmlns:a16="http://schemas.microsoft.com/office/drawing/2014/main" id="{7CEAF0B0-1213-4FBD-AC92-C7FB7CCD6714}"/>
              </a:ext>
            </a:extLst>
          </p:cNvPr>
          <p:cNvSpPr>
            <a:spLocks noGrp="1"/>
          </p:cNvSpPr>
          <p:nvPr>
            <p:ph type="ctrTitle"/>
          </p:nvPr>
        </p:nvSpPr>
        <p:spPr>
          <a:xfrm>
            <a:off x="10668000" y="0"/>
            <a:ext cx="1524000" cy="527553"/>
          </a:xfrm>
        </p:spPr>
        <p:txBody>
          <a:bodyPr>
            <a:normAutofit fontScale="90000"/>
          </a:bodyPr>
          <a:lstStyle/>
          <a:p>
            <a:r>
              <a:rPr lang="en-us" sz="3200" dirty="0">
                <a:hlinkClick r:id="rId3"/>
              </a:rPr>
              <a:t>Job title</a:t>
            </a:r>
          </a:p>
        </p:txBody>
      </p:sp>
    </p:spTree>
    <p:extLst>
      <p:ext uri="{BB962C8B-B14F-4D97-AF65-F5344CB8AC3E}">
        <p14:creationId xmlns:p14="http://schemas.microsoft.com/office/powerpoint/2010/main" val="17703227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401175" cy="5414972"/>
          </a:xfrm>
          <a:prstGeom prst="rect">
            <a:avLst/>
          </a:prstGeom>
        </p:spPr>
      </p:pic>
      <p:pic>
        <p:nvPicPr>
          <p:cNvPr id="1026" name="Picture 2">
            <a:extLst>
              <a:ext uri="{FF2B5EF4-FFF2-40B4-BE49-F238E27FC236}">
                <a16:creationId xmlns:a16="http://schemas.microsoft.com/office/drawing/2014/main" id="{E8B4FFDD-44F5-47F5-A7B1-8A82E033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41" y="1378748"/>
            <a:ext cx="4018359"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5E704-D3C6-402E-9BD9-9ABF29C33A3B}"/>
              </a:ext>
            </a:extLst>
          </p:cNvPr>
          <p:cNvSpPr txBox="1"/>
          <p:nvPr/>
        </p:nvSpPr>
        <p:spPr>
          <a:xfrm>
            <a:off x="1656185" y="5765878"/>
            <a:ext cx="5131836" cy="707886"/>
          </a:xfrm>
          <a:prstGeom prst="rect">
            <a:avLst/>
          </a:prstGeom>
          <a:noFill/>
        </p:spPr>
        <p:txBody>
          <a:bodyPr wrap="square" rtlCol="0">
            <a:spAutoFit/>
          </a:bodyPr>
          <a:lstStyle/>
          <a:p>
            <a:r>
              <a:rPr lang="en-US" sz="2000" b="0" i="0" dirty="0">
                <a:effectLst/>
                <a:latin typeface="Arial Rounded MT Bold" panose="020F0704030504030204" pitchFamily="34" charset="0"/>
              </a:rPr>
              <a:t>Majority of the companies have a rating between a 3 and 4.</a:t>
            </a:r>
            <a:endParaRPr lang="en-US" sz="2000" dirty="0">
              <a:latin typeface="Arial Rounded MT Bold" panose="020F0704030504030204" pitchFamily="34" charset="0"/>
            </a:endParaRPr>
          </a:p>
        </p:txBody>
      </p:sp>
      <p:pic>
        <p:nvPicPr>
          <p:cNvPr id="1028" name="Picture 4">
            <a:extLst>
              <a:ext uri="{FF2B5EF4-FFF2-40B4-BE49-F238E27FC236}">
                <a16:creationId xmlns:a16="http://schemas.microsoft.com/office/drawing/2014/main" id="{41C5AD92-5CD4-4726-85F4-6EA96D187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634" y="4167196"/>
            <a:ext cx="394564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E9A44313-0EF4-49BC-9364-CD6C1E0E9C85}"/>
              </a:ext>
            </a:extLst>
          </p:cNvPr>
          <p:cNvSpPr/>
          <p:nvPr/>
        </p:nvSpPr>
        <p:spPr>
          <a:xfrm>
            <a:off x="1306286" y="5414973"/>
            <a:ext cx="5645021" cy="1409698"/>
          </a:xfrm>
          <a:prstGeom prst="fram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8576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transition spd="slow">
    <p:wheel spokes="1"/>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4" name="Picture 3" descr="Chart, treemap chart&#10;&#10;Description automatically generated">
            <a:extLst>
              <a:ext uri="{FF2B5EF4-FFF2-40B4-BE49-F238E27FC236}">
                <a16:creationId xmlns:a16="http://schemas.microsoft.com/office/drawing/2014/main" id="{B1FD89D6-58C0-407C-9079-B8BB9E2947B9}"/>
              </a:ext>
            </a:extLst>
          </p:cNvPr>
          <p:cNvPicPr>
            <a:picLocks noChangeAspect="1"/>
          </p:cNvPicPr>
          <p:nvPr/>
        </p:nvPicPr>
        <p:blipFill rotWithShape="1">
          <a:blip r:embed="rId2">
            <a:extLst>
              <a:ext uri="{28A0092B-C50C-407E-A947-70E740481C1C}">
                <a14:useLocalDpi xmlns:a14="http://schemas.microsoft.com/office/drawing/2010/main" val="0"/>
              </a:ext>
            </a:extLst>
          </a:blip>
          <a:srcRect t="20172" b="16610"/>
          <a:stretch/>
        </p:blipFill>
        <p:spPr>
          <a:xfrm>
            <a:off x="7865706" y="602805"/>
            <a:ext cx="4326295" cy="2648397"/>
          </a:xfrm>
          <a:prstGeom prst="rect">
            <a:avLst/>
          </a:prstGeom>
        </p:spPr>
      </p:pic>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7765588" cy="4581331"/>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98" y="3075875"/>
            <a:ext cx="8413101" cy="3707480"/>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6" y="244540"/>
            <a:ext cx="4537123" cy="400110"/>
          </a:xfrm>
          <a:prstGeom prst="rect">
            <a:avLst/>
          </a:prstGeom>
          <a:noFill/>
        </p:spPr>
        <p:txBody>
          <a:bodyPr wrap="square" rtlCol="0">
            <a:spAutoFit/>
          </a:bodyPr>
          <a:lstStyle/>
          <a:p>
            <a:pPr algn="ctr"/>
            <a:r>
              <a:rPr lang="en-US" sz="2000" dirty="0">
                <a:solidFill>
                  <a:schemeClr val="bg1"/>
                </a:solidFill>
                <a:latin typeface="Arial Nova Cond" panose="020B0506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2B1A84A8-BE65-4B12-841B-460573642C21}"/>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0" y="2975799"/>
            <a:ext cx="10286904" cy="3425550"/>
          </a:xfrm>
          <a:prstGeom prst="rect">
            <a:avLst/>
          </a:prstGeom>
          <a:solidFill>
            <a:schemeClr val="accent2">
              <a:alpha val="80000"/>
            </a:schemeClr>
          </a:solidFill>
        </p:spPr>
      </p:pic>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2196"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F5C224-298C-4E7A-A41F-BA6A1057BC60}"/>
              </a:ext>
            </a:extLst>
          </p:cNvPr>
          <p:cNvSpPr txBox="1"/>
          <p:nvPr/>
        </p:nvSpPr>
        <p:spPr>
          <a:xfrm>
            <a:off x="0" y="58847"/>
            <a:ext cx="12192000" cy="5909310"/>
          </a:xfrm>
          <a:prstGeom prst="rect">
            <a:avLst/>
          </a:prstGeom>
          <a:noFill/>
        </p:spPr>
        <p:txBody>
          <a:bodyPr wrap="square">
            <a:spAutoFit/>
          </a:bodyPr>
          <a:lstStyle/>
          <a:p>
            <a:r>
              <a:rPr lang="en-US" sz="2400" b="1" dirty="0"/>
              <a:t>Top 5 companies that had the most counts:</a:t>
            </a:r>
          </a:p>
          <a:p>
            <a:pPr marL="342900" indent="-342900">
              <a:buAutoNum type="arabicPeriod"/>
            </a:pPr>
            <a:r>
              <a:rPr lang="en-US" dirty="0"/>
              <a:t>Mass Mutual is an insurance company in Spring Field, Massachusetts.  They are deal with life insurance, retirement, college and home budgeting plans.</a:t>
            </a:r>
          </a:p>
          <a:p>
            <a:pPr marL="342900" indent="-342900">
              <a:buAutoNum type="arabicPeriod"/>
            </a:pPr>
            <a:endParaRPr lang="en-US" dirty="0"/>
          </a:p>
          <a:p>
            <a:pPr marL="342900" indent="-342900">
              <a:buAutoNum type="arabicPeriod"/>
            </a:pPr>
            <a:r>
              <a:rPr lang="en-US" dirty="0"/>
              <a:t>Reynolds American is a Research Tobacco company in Winston-Salem, NC. They are the subsidy company to the British American Tobacco P.L.S and parent to the products of Newport, Camel, Snus and some others.</a:t>
            </a:r>
          </a:p>
          <a:p>
            <a:pPr marL="342900" indent="-342900">
              <a:buAutoNum type="arabicPeriod"/>
            </a:pPr>
            <a:endParaRPr lang="en-US" dirty="0"/>
          </a:p>
          <a:p>
            <a:pPr marL="342900" indent="-342900">
              <a:buAutoNum type="arabicPeriod"/>
            </a:pPr>
            <a:r>
              <a:rPr lang="en-US" dirty="0"/>
              <a:t>Takeda Pharmaceuticals is a Japan owned company that has world wide officed in US, Europe, and Canada. The US company is in Lexington, MA.  They focus research on oncology, rare diseases, neuroscience, gastroenterology, plasma-derived Therapy, and vaccines. </a:t>
            </a:r>
          </a:p>
          <a:p>
            <a:pPr marL="342900" indent="-342900">
              <a:buAutoNum type="arabicPeriod"/>
            </a:pPr>
            <a:endParaRPr lang="en-US" dirty="0"/>
          </a:p>
          <a:p>
            <a:pPr marL="342900" indent="-342900">
              <a:buAutoNum type="arabicPeriod"/>
            </a:pPr>
            <a:r>
              <a:rPr lang="en-US" dirty="0"/>
              <a:t>Software Engineering Institute is a research and development center sponsored by the US Dept. of Defense in Pittsburg, PA.  SEI has delivered innovative methods, tools, algorithms, and frameworks to meet current software and cybersecurity needs and provide a foundation for combating future ones.</a:t>
            </a:r>
          </a:p>
          <a:p>
            <a:pPr marL="342900" indent="-342900">
              <a:buAutoNum type="arabicPeriod"/>
            </a:pPr>
            <a:endParaRPr lang="en-US" dirty="0"/>
          </a:p>
          <a:p>
            <a:pPr marL="342900" indent="-342900">
              <a:buAutoNum type="arabicPeriod"/>
            </a:pPr>
            <a:r>
              <a:rPr lang="en-US" dirty="0"/>
              <a:t>PNNL is a research facility in Washington State. PNNL’s core capabilities are organized into five areas:</a:t>
            </a:r>
          </a:p>
          <a:p>
            <a:r>
              <a:rPr lang="en-US" dirty="0"/>
              <a:t>	</a:t>
            </a:r>
            <a:r>
              <a:rPr lang="en-US" sz="1600" dirty="0"/>
              <a:t> &gt; 1.  Chemical and Materials Sciences, </a:t>
            </a:r>
          </a:p>
          <a:p>
            <a:r>
              <a:rPr lang="en-US" sz="1600" dirty="0"/>
              <a:t>	 &gt; 2. Computational and Mathematical Sciences,</a:t>
            </a:r>
          </a:p>
          <a:p>
            <a:r>
              <a:rPr lang="en-US" sz="1600" dirty="0"/>
              <a:t>	 &gt; 3. Earth and Biological Sciences, </a:t>
            </a:r>
          </a:p>
          <a:p>
            <a:r>
              <a:rPr lang="en-US" sz="1600" dirty="0"/>
              <a:t>	 &gt; 4. Engineering, and </a:t>
            </a:r>
          </a:p>
          <a:p>
            <a:r>
              <a:rPr lang="en-US" sz="1600" dirty="0"/>
              <a:t>	 &gt; 5. User Facilities and Advanced Instrumentation</a:t>
            </a:r>
            <a:r>
              <a:rPr lang="en-US" dirty="0"/>
              <a:t>.</a:t>
            </a:r>
          </a:p>
        </p:txBody>
      </p:sp>
    </p:spTree>
    <p:extLst>
      <p:ext uri="{BB962C8B-B14F-4D97-AF65-F5344CB8AC3E}">
        <p14:creationId xmlns:p14="http://schemas.microsoft.com/office/powerpoint/2010/main" val="3793947159"/>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825" t="6830" r="3915"/>
          <a:stretch/>
        </p:blipFill>
        <p:spPr>
          <a:xfrm>
            <a:off x="2987792" y="480060"/>
            <a:ext cx="8727196" cy="5375551"/>
          </a:xfrm>
          <a:prstGeom prst="rect">
            <a:avLst/>
          </a:prstGeom>
          <a:noFill/>
        </p:spPr>
      </p:pic>
      <p:pic>
        <p:nvPicPr>
          <p:cNvPr id="9" name="Picture 8" descr=" picture containing tree, dark, image&#10;&#10;Description automatically generated">
            <a:extLst>
              <a:ext uri="{FF2B5EF4-FFF2-40B4-BE49-F238E27FC236}">
                <a16:creationId xmlns:a16="http://schemas.microsoft.com/office/drawing/2014/main" id="{819502E8-E5E0-4B40-B415-FFBDD0795F5F}"/>
              </a:ext>
            </a:extLst>
          </p:cNvPr>
          <p:cNvPicPr>
            <a:picLocks noChangeAspect="1"/>
          </p:cNvPicPr>
          <p:nvPr/>
        </p:nvPicPr>
        <p:blipFill>
          <a:blip r:embed="rId3">
            <a:alphaModFix amt="18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2178" y="597583"/>
            <a:ext cx="10867644" cy="5662833"/>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10382251" y="2504434"/>
            <a:ext cx="1332737" cy="260492"/>
          </a:xfrm>
          <a:prstGeom prst="rect">
            <a:avLst/>
          </a:prstGeom>
        </p:spPr>
        <p:txBody>
          <a:bodyPr>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1400" dirty="0">
                <a:solidFill>
                  <a:srgbClr val="6B9F25"/>
                </a:solidFill>
                <a:hlinkClick r:id="rId5">
                  <a:extLst>
                    <a:ext uri="{A12FA001-AC4F-418D-AE19-62706E023703}">
                      <ahyp:hlinkClr xmlns:ahyp="http://schemas.microsoft.com/office/drawing/2018/hyperlinkcolor" val="tx"/>
                    </a:ext>
                  </a:extLst>
                </a:hlinkClick>
              </a:rPr>
              <a:t>Bubble graph</a:t>
            </a:r>
            <a:endParaRPr lang="en-us" sz="1400" dirty="0">
              <a:solidFill>
                <a:schemeClr val="accent1"/>
              </a:solidFill>
              <a:hlinkClick r:id="rId5">
                <a:extLst>
                  <a:ext uri="{A12FA001-AC4F-418D-AE19-62706E023703}">
                    <ahyp:hlinkClr xmlns:ahyp="http://schemas.microsoft.com/office/drawing/2018/hyperlinkcolor" val="tx"/>
                  </a:ext>
                </a:extLst>
              </a:hlinkClick>
            </a:endParaRPr>
          </a:p>
        </p:txBody>
      </p:sp>
      <p:sp>
        <p:nvSpPr>
          <p:cNvPr id="11" name="TextBox 10">
            <a:extLst>
              <a:ext uri="{FF2B5EF4-FFF2-40B4-BE49-F238E27FC236}">
                <a16:creationId xmlns:a16="http://schemas.microsoft.com/office/drawing/2014/main" id="{7BE86846-F586-4737-B24B-5802500E28BC}"/>
              </a:ext>
            </a:extLst>
          </p:cNvPr>
          <p:cNvSpPr txBox="1"/>
          <p:nvPr/>
        </p:nvSpPr>
        <p:spPr>
          <a:xfrm>
            <a:off x="3490722" y="5800662"/>
            <a:ext cx="4919853" cy="523220"/>
          </a:xfrm>
          <a:prstGeom prst="rect">
            <a:avLst/>
          </a:prstGeom>
          <a:noFill/>
        </p:spPr>
        <p:txBody>
          <a:bodyPr wrap="square" rtlCol="0">
            <a:spAutoFit/>
          </a:bodyPr>
          <a:lstStyle/>
          <a:p>
            <a:r>
              <a:rPr lang="en-US" sz="2800" dirty="0"/>
              <a:t>Not All Companies are in the US</a:t>
            </a:r>
          </a:p>
        </p:txBody>
      </p:sp>
    </p:spTree>
    <p:extLst>
      <p:ext uri="{BB962C8B-B14F-4D97-AF65-F5344CB8AC3E}">
        <p14:creationId xmlns:p14="http://schemas.microsoft.com/office/powerpoint/2010/main" val="41872950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a:xfrm>
            <a:off x="1294716" y="1868407"/>
            <a:ext cx="2437529" cy="483331"/>
          </a:xfrm>
        </p:spPr>
        <p:txBody>
          <a:bodyPr>
            <a:normAutofit/>
          </a:bodyPr>
          <a:lstStyle/>
          <a:p>
            <a:pPr algn="ctr"/>
            <a:r>
              <a:rPr lang="en-US" sz="2000" b="0" dirty="0">
                <a:latin typeface="Daytona Condensed" panose="020B0604020202020204" pitchFamily="34" charset="0"/>
              </a:rPr>
              <a:t>West Coast Salaries</a:t>
            </a:r>
          </a:p>
        </p:txBody>
      </p:sp>
      <p:pic>
        <p:nvPicPr>
          <p:cNvPr id="3" name="Content Placeholder 2" descr="Map&#10;&#10;Description automatically generated">
            <a:extLst>
              <a:ext uri="{FF2B5EF4-FFF2-40B4-BE49-F238E27FC236}">
                <a16:creationId xmlns:a16="http://schemas.microsoft.com/office/drawing/2014/main" id="{2998F70C-529E-489F-A03F-B5FFB922F9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3" t="-1859" r="38687" b="1859"/>
          <a:stretch/>
        </p:blipFill>
        <p:spPr>
          <a:xfrm>
            <a:off x="84860" y="2259232"/>
            <a:ext cx="4847289" cy="4611233"/>
          </a:xfrm>
        </p:spPr>
      </p:pic>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a:xfrm>
            <a:off x="7259851" y="1868407"/>
            <a:ext cx="2779888" cy="455339"/>
          </a:xfrm>
        </p:spPr>
        <p:txBody>
          <a:bodyPr>
            <a:normAutofit/>
          </a:bodyPr>
          <a:lstStyle/>
          <a:p>
            <a:pPr algn="ctr"/>
            <a:r>
              <a:rPr lang="en-US" sz="2000" b="0" dirty="0">
                <a:latin typeface="Daytona Condensed" panose="020B0506030503040204" pitchFamily="34" charset="0"/>
              </a:rPr>
              <a:t>East Coast Salaries</a:t>
            </a:r>
          </a:p>
        </p:txBody>
      </p:sp>
      <p:pic>
        <p:nvPicPr>
          <p:cNvPr id="10" name="Content Placeholder 9" descr="Map&#10;&#10;Description automatically generated">
            <a:extLst>
              <a:ext uri="{FF2B5EF4-FFF2-40B4-BE49-F238E27FC236}">
                <a16:creationId xmlns:a16="http://schemas.microsoft.com/office/drawing/2014/main" id="{C1AB0A02-9095-4F83-9653-68A80028349D}"/>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128"/>
          <a:stretch/>
        </p:blipFill>
        <p:spPr>
          <a:xfrm>
            <a:off x="7259851" y="2323746"/>
            <a:ext cx="4781975" cy="4418824"/>
          </a:xfrm>
        </p:spPr>
      </p:pic>
    </p:spTree>
    <p:extLst>
      <p:ext uri="{BB962C8B-B14F-4D97-AF65-F5344CB8AC3E}">
        <p14:creationId xmlns:p14="http://schemas.microsoft.com/office/powerpoint/2010/main" val="41982524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slide2" descr="Sheet 1">
            <a:extLst>
              <a:ext uri="{FF2B5EF4-FFF2-40B4-BE49-F238E27FC236}">
                <a16:creationId xmlns:a16="http://schemas.microsoft.com/office/drawing/2014/main" id="{943039E9-C1D9-438B-8E83-153DC25ED050}"/>
              </a:ext>
            </a:extLst>
          </p:cNvPr>
          <p:cNvPicPr>
            <a:picLocks noChangeAspect="1"/>
          </p:cNvPicPr>
          <p:nvPr/>
        </p:nvPicPr>
        <p:blipFill rotWithShape="1">
          <a:blip r:embed="rId2">
            <a:extLst>
              <a:ext uri="{28A0092B-C50C-407E-A947-70E740481C1C}">
                <a14:useLocalDpi xmlns:a14="http://schemas.microsoft.com/office/drawing/2010/main" val="0"/>
              </a:ext>
            </a:extLst>
          </a:blip>
          <a:srcRect l="10489" t="4595" r="12581" b="14992"/>
          <a:stretch/>
        </p:blipFill>
        <p:spPr>
          <a:xfrm>
            <a:off x="109331" y="0"/>
            <a:ext cx="9472206" cy="4681330"/>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1758426023"/>
              </p:ext>
            </p:extLst>
          </p:nvPr>
        </p:nvGraphicFramePr>
        <p:xfrm>
          <a:off x="5895975" y="3552825"/>
          <a:ext cx="6296025" cy="364310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944631" y="5553904"/>
            <a:ext cx="5367130" cy="830997"/>
          </a:xfrm>
          <a:prstGeom prst="rect">
            <a:avLst/>
          </a:prstGeom>
          <a:noFill/>
        </p:spPr>
        <p:txBody>
          <a:bodyPr wrap="square" rtlCol="0">
            <a:spAutoFit/>
          </a:bodyPr>
          <a:lstStyle/>
          <a:p>
            <a:pPr algn="ctr"/>
            <a:r>
              <a:rPr lang="en-US" sz="2400" dirty="0">
                <a:latin typeface="Arial Nova Cond" panose="020B0506020202020204" pitchFamily="34" charset="0"/>
              </a:rPr>
              <a:t>How much could a Data Analyst</a:t>
            </a:r>
          </a:p>
          <a:p>
            <a:pPr algn="ctr"/>
            <a:r>
              <a:rPr lang="en-US" sz="2400" dirty="0">
                <a:latin typeface="Arial Nova Cond" panose="020B0506020202020204" pitchFamily="34" charset="0"/>
              </a:rPr>
              <a:t> make?</a:t>
            </a:r>
          </a:p>
        </p:txBody>
      </p:sp>
    </p:spTree>
    <p:extLst>
      <p:ext uri="{BB962C8B-B14F-4D97-AF65-F5344CB8AC3E}">
        <p14:creationId xmlns:p14="http://schemas.microsoft.com/office/powerpoint/2010/main" val="2405549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6"/>
                                        </p:tgtEl>
                                      </p:cBhvr>
                                    </p:animEffect>
                                    <p:anim calcmode="lin" valueType="num">
                                      <p:cBhvr>
                                        <p:cTn id="12" dur="1000"/>
                                        <p:tgtEl>
                                          <p:spTgt spid="6"/>
                                        </p:tgtEl>
                                        <p:attrNameLst>
                                          <p:attrName>ppt_x</p:attrName>
                                        </p:attrNameLst>
                                      </p:cBhvr>
                                      <p:tavLst>
                                        <p:tav tm="0">
                                          <p:val>
                                            <p:strVal val="ppt_x"/>
                                          </p:val>
                                        </p:tav>
                                        <p:tav tm="100000">
                                          <p:val>
                                            <p:strVal val="ppt_x"/>
                                          </p:val>
                                        </p:tav>
                                      </p:tavLst>
                                    </p:anim>
                                    <p:anim calcmode="lin" valueType="num">
                                      <p:cBhvr>
                                        <p:cTn id="13" dur="1000"/>
                                        <p:tgtEl>
                                          <p:spTgt spid="6"/>
                                        </p:tgtEl>
                                        <p:attrNameLst>
                                          <p:attrName>ppt_y</p:attrName>
                                        </p:attrNameLst>
                                      </p:cBhvr>
                                      <p:tavLst>
                                        <p:tav tm="0">
                                          <p:val>
                                            <p:strVal val="ppt_y"/>
                                          </p:val>
                                        </p:tav>
                                        <p:tav tm="100000">
                                          <p:val>
                                            <p:strVal val="ppt_y+.1"/>
                                          </p:val>
                                        </p:tav>
                                      </p:tavLst>
                                    </p:anim>
                                    <p:set>
                                      <p:cBhvr>
                                        <p:cTn id="1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Who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467361" y="406403"/>
            <a:ext cx="5349352" cy="746743"/>
          </a:xfrm>
        </p:spPr>
        <p:txBody>
          <a:bodyPr vert="horz" lIns="91440" tIns="45720" rIns="91440" bIns="45720" rtlCol="0" anchor="ctr">
            <a:normAutofit fontScale="90000"/>
          </a:bodyPr>
          <a:lstStyle/>
          <a:p>
            <a:pPr algn="ct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Married with three kids.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All girls! Ages 8 (twins) and 17 months.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From Panama City FL but moved to Fargo ND last year. </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I love a challenge and strive to apply 110% in everything I do. </a:t>
            </a: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3240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515573" y="5021575"/>
            <a:ext cx="4123227" cy="1696717"/>
          </a:xfrm>
        </p:spPr>
        <p:txBody>
          <a:bodyPr vert="horz" lIns="91440" tIns="45720" rIns="91440" bIns="45720" rtlCol="0" anchor="ctr">
            <a:normAutofit/>
          </a:bodyPr>
          <a:lstStyle/>
          <a:p>
            <a:pPr algn="ctr"/>
            <a:r>
              <a:rPr lang="en-US" sz="4300" dirty="0">
                <a:solidFill>
                  <a:schemeClr val="tx1"/>
                </a:solidFill>
                <a:latin typeface="Tahoma" panose="020B0604030504040204" pitchFamily="34" charset="0"/>
                <a:ea typeface="Tahoma" panose="020B0604030504040204" pitchFamily="34" charset="0"/>
                <a:cs typeface="Tahoma" panose="020B0604030504040204" pitchFamily="34" charset="0"/>
              </a:rPr>
              <a:t>Lien</a:t>
            </a: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762103" y="3248807"/>
            <a:ext cx="4516920" cy="3525215"/>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Married with three kids.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All Girls! Oldest is 18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yr</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middle is 16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yr</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and youngest is 9 yr.</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My sister and niece(who is 10 yr.) live with us.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do everything together.</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 have a BA in Arts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I’ve been working with children for the past 18 years.</a:t>
            </a:r>
          </a:p>
          <a:p>
            <a:pPr marL="285750" indent="-285750">
              <a:lnSpc>
                <a:spcPct val="90000"/>
              </a:lnSpc>
              <a:buFont typeface="Calibri" panose="020F0502020204030204" pitchFamily="34" charset="0"/>
              <a:buChar char="•"/>
            </a:pP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4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4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dirty="0"/>
              <a:t>Abi Akinlotan</a:t>
            </a:r>
          </a:p>
        </p:txBody>
      </p:sp>
      <p:pic>
        <p:nvPicPr>
          <p:cNvPr id="10" name="Picture 9" descr="A person sitting at a desk&#10;&#10;Description automatically generated with low confidence">
            <a:extLst>
              <a:ext uri="{FF2B5EF4-FFF2-40B4-BE49-F238E27FC236}">
                <a16:creationId xmlns:a16="http://schemas.microsoft.com/office/drawing/2014/main" id="{63A2AEBF-1F33-4152-A50C-F76428A2CC0B}"/>
              </a:ext>
            </a:extLst>
          </p:cNvPr>
          <p:cNvPicPr>
            <a:picLocks noChangeAspect="1"/>
          </p:cNvPicPr>
          <p:nvPr/>
        </p:nvPicPr>
        <p:blipFill rotWithShape="1">
          <a:blip r:embed="rId2">
            <a:extLst>
              <a:ext uri="{28A0092B-C50C-407E-A947-70E740481C1C}">
                <a14:useLocalDpi xmlns:a14="http://schemas.microsoft.com/office/drawing/2010/main" val="0"/>
              </a:ext>
            </a:extLst>
          </a:blip>
          <a:srcRect r="1" b="4919"/>
          <a:stretch/>
        </p:blipFill>
        <p:spPr>
          <a:xfrm>
            <a:off x="20" y="10"/>
            <a:ext cx="4580077" cy="6857990"/>
          </a:xfrm>
          <a:prstGeom prst="rect">
            <a:avLst/>
          </a:prstGeom>
        </p:spPr>
      </p:pic>
      <p:cxnSp>
        <p:nvCxnSpPr>
          <p:cNvPr id="57" name="Straight Connector 5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5116784" y="2546224"/>
            <a:ext cx="5977938" cy="3342747"/>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dirty="0"/>
              <a:t>First of 3 sisters, we are close-knitted and very protective of each other.</a:t>
            </a:r>
          </a:p>
          <a:p>
            <a:pPr marL="285750" indent="-285750">
              <a:lnSpc>
                <a:spcPct val="100000"/>
              </a:lnSpc>
              <a:buFont typeface="Calibri" panose="020F0502020204030204" pitchFamily="34" charset="0"/>
              <a:buChar char="•"/>
            </a:pPr>
            <a:r>
              <a:rPr lang="en-US" dirty="0"/>
              <a:t>I have a BSc in Microbiology.</a:t>
            </a:r>
          </a:p>
          <a:p>
            <a:pPr marL="285750" indent="-285750">
              <a:lnSpc>
                <a:spcPct val="100000"/>
              </a:lnSpc>
              <a:buFont typeface="Calibri" panose="020F0502020204030204" pitchFamily="34" charset="0"/>
              <a:buChar char="•"/>
            </a:pPr>
            <a:r>
              <a:rPr lang="en-US" dirty="0"/>
              <a:t>Over the years I have deployed data insights to marketing strategies and building business solutions. </a:t>
            </a:r>
          </a:p>
          <a:p>
            <a:pPr marL="285750" indent="-285750">
              <a:lnSpc>
                <a:spcPct val="100000"/>
              </a:lnSpc>
              <a:buFont typeface="Calibri" panose="020F0502020204030204" pitchFamily="34" charset="0"/>
              <a:buChar char="•"/>
            </a:pPr>
            <a:r>
              <a:rPr lang="en-US" dirty="0"/>
              <a:t>I currently work in the Healthcare Sector but secretly wish I was either coding or growing a startup.</a:t>
            </a:r>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p:txBody>
      </p:sp>
    </p:spTree>
    <p:extLst>
      <p:ext uri="{BB962C8B-B14F-4D97-AF65-F5344CB8AC3E}">
        <p14:creationId xmlns:p14="http://schemas.microsoft.com/office/powerpoint/2010/main" val="287857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8952BE21-37AC-49C3-8702-48FD2B7FDCD4}"/>
              </a:ext>
            </a:extLst>
          </p:cNvPr>
          <p:cNvPicPr>
            <a:picLocks noGrp="1" noChangeAspect="1"/>
          </p:cNvPicPr>
          <p:nvPr>
            <p:ph idx="1"/>
          </p:nvPr>
        </p:nvPicPr>
        <p:blipFill rotWithShape="1">
          <a:blip r:embed="rId2"/>
          <a:srcRect r="11153"/>
          <a:stretch/>
        </p:blipFill>
        <p:spPr>
          <a:xfrm>
            <a:off x="8195" y="-29933"/>
            <a:ext cx="12186315" cy="6857990"/>
          </a:xfrm>
          <a:prstGeom prst="rect">
            <a:avLst/>
          </a:prstGeom>
        </p:spPr>
      </p:pic>
      <p:sp>
        <p:nvSpPr>
          <p:cNvPr id="16" name="Rectangle 15">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73B0D-6B1B-41A9-A4B5-4EB5BBA6898C}"/>
              </a:ext>
            </a:extLst>
          </p:cNvPr>
          <p:cNvSpPr>
            <a:spLocks noGrp="1"/>
          </p:cNvSpPr>
          <p:nvPr>
            <p:ph type="title"/>
          </p:nvPr>
        </p:nvSpPr>
        <p:spPr>
          <a:xfrm>
            <a:off x="948648" y="1419273"/>
            <a:ext cx="3153580" cy="1099990"/>
          </a:xfrm>
        </p:spPr>
        <p:txBody>
          <a:bodyPr vert="horz" lIns="91440" tIns="45720" rIns="91440" bIns="45720" rtlCol="0" anchor="b">
            <a:normAutofit/>
          </a:bodyPr>
          <a:lstStyle/>
          <a:p>
            <a:pPr algn="ctr"/>
            <a:r>
              <a:rPr lang="en-US" sz="2800" dirty="0">
                <a:solidFill>
                  <a:schemeClr val="accent1"/>
                </a:solidFill>
                <a:latin typeface="Tahoma" panose="020B0604030504040204" pitchFamily="34" charset="0"/>
                <a:ea typeface="Tahoma" panose="020B0604030504040204" pitchFamily="34" charset="0"/>
                <a:cs typeface="Tahoma" panose="020B0604030504040204" pitchFamily="34" charset="0"/>
              </a:rPr>
              <a:t>DATA SCIENCISTS’ SALARIES (2021)</a:t>
            </a:r>
          </a:p>
        </p:txBody>
      </p:sp>
      <p:cxnSp>
        <p:nvCxnSpPr>
          <p:cNvPr id="18" name="Straight Connector 17">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AB280BF-E916-47AF-930E-4268AA0286D3}"/>
              </a:ext>
            </a:extLst>
          </p:cNvPr>
          <p:cNvSpPr>
            <a:spLocks noGrp="1"/>
          </p:cNvSpPr>
          <p:nvPr>
            <p:ph type="body" sz="half" idx="2"/>
          </p:nvPr>
        </p:nvSpPr>
        <p:spPr>
          <a:xfrm>
            <a:off x="822960" y="2978254"/>
            <a:ext cx="3393440" cy="2444238"/>
          </a:xfrm>
        </p:spPr>
        <p:txBody>
          <a:bodyPr vert="horz" lIns="0" tIns="45720" rIns="0" bIns="45720" rtlCol="0">
            <a:normAutofit/>
          </a:bodyPr>
          <a:lstStyle/>
          <a:p>
            <a:pPr>
              <a:lnSpc>
                <a:spcPct val="100000"/>
              </a:lnSpc>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This Dataset contains information on ratings, average salaries, necessary skills, sector, location and industry requirements for the position of a Data Scientist.</a:t>
            </a:r>
          </a:p>
          <a:p>
            <a:pPr>
              <a:lnSpc>
                <a:spcPct val="100000"/>
              </a:lnSpc>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Library: Kaggle</a:t>
            </a:r>
          </a:p>
        </p:txBody>
      </p:sp>
      <p:sp>
        <p:nvSpPr>
          <p:cNvPr id="20" name="!!footer rectangle">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F60F5DE0-6ED6-4ACE-A2C6-E703C832B075}"/>
              </a:ext>
            </a:extLst>
          </p:cNvPr>
          <p:cNvSpPr txBox="1"/>
          <p:nvPr/>
        </p:nvSpPr>
        <p:spPr>
          <a:xfrm>
            <a:off x="4814597" y="6490900"/>
            <a:ext cx="7228114" cy="276999"/>
          </a:xfrm>
          <a:prstGeom prst="rect">
            <a:avLst/>
          </a:prstGeom>
          <a:solidFill>
            <a:schemeClr val="bg1">
              <a:alpha val="87000"/>
            </a:schemeClr>
          </a:solidFill>
        </p:spPr>
        <p:txBody>
          <a:bodyPr wrap="square" rtlCol="0">
            <a:spAutoFit/>
          </a:bodyPr>
          <a:lstStyle/>
          <a:p>
            <a:r>
              <a:rPr lang="en-US" sz="1200" dirty="0">
                <a:hlinkClick r:id="rId3"/>
              </a:rPr>
              <a:t>https://www.kaggle.com/nikhilbhathi/data-scientist-salary-us-glassdoor?select=data_cleaned_2021.csv</a:t>
            </a:r>
            <a:r>
              <a:rPr lang="en-US" sz="1200" dirty="0"/>
              <a:t> </a:t>
            </a:r>
          </a:p>
        </p:txBody>
      </p:sp>
    </p:spTree>
    <p:extLst>
      <p:ext uri="{BB962C8B-B14F-4D97-AF65-F5344CB8AC3E}">
        <p14:creationId xmlns:p14="http://schemas.microsoft.com/office/powerpoint/2010/main" val="3545896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57"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E8958D-691B-49F9-9CCA-0203674E2155}"/>
              </a:ext>
            </a:extLst>
          </p:cNvPr>
          <p:cNvSpPr>
            <a:spLocks noGrp="1"/>
          </p:cNvSpPr>
          <p:nvPr>
            <p:ph type="title"/>
          </p:nvPr>
        </p:nvSpPr>
        <p:spPr>
          <a:xfrm>
            <a:off x="305417" y="1605280"/>
            <a:ext cx="3968642" cy="3101707"/>
          </a:xfrm>
        </p:spPr>
        <p:txBody>
          <a:bodyPr anchor="ct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What Does a </a:t>
            </a:r>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Data </a:t>
            </a:r>
            <a:r>
              <a:rPr lang="en-US" sz="3200" dirty="0">
                <a:latin typeface="Tahoma" panose="020B0604030504040204" pitchFamily="34" charset="0"/>
                <a:ea typeface="Tahoma" panose="020B0604030504040204" pitchFamily="34" charset="0"/>
                <a:cs typeface="Tahoma" panose="020B0604030504040204" pitchFamily="34" charset="0"/>
              </a:rPr>
              <a:t>Scientist/</a:t>
            </a:r>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Analyst</a:t>
            </a:r>
            <a:r>
              <a:rPr lang="en-US" sz="3200" dirty="0">
                <a:latin typeface="Tahoma" panose="020B0604030504040204" pitchFamily="34" charset="0"/>
                <a:ea typeface="Tahoma" panose="020B0604030504040204" pitchFamily="34" charset="0"/>
                <a:cs typeface="Tahoma" panose="020B0604030504040204" pitchFamily="34" charset="0"/>
              </a:rPr>
              <a:t> Do?</a:t>
            </a:r>
          </a:p>
        </p:txBody>
      </p:sp>
      <p:cxnSp>
        <p:nvCxnSpPr>
          <p:cNvPr id="58"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Rectangle 1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3E82EAD7-ABCB-46C2-A723-7B73496C9E3E}"/>
              </a:ext>
            </a:extLst>
          </p:cNvPr>
          <p:cNvGraphicFramePr>
            <a:graphicFrameLocks noGrp="1"/>
          </p:cNvGraphicFramePr>
          <p:nvPr>
            <p:ph idx="1"/>
            <p:extLst>
              <p:ext uri="{D42A27DB-BD31-4B8C-83A1-F6EECF244321}">
                <p14:modId xmlns:p14="http://schemas.microsoft.com/office/powerpoint/2010/main" val="1872751214"/>
              </p:ext>
            </p:extLst>
          </p:nvPr>
        </p:nvGraphicFramePr>
        <p:xfrm>
          <a:off x="5628640" y="223520"/>
          <a:ext cx="5862317" cy="6075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4281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946629A6-F632-4372-ACEB-7E3290D26A6A}"/>
                                            </p:graphicEl>
                                          </p:spTgt>
                                        </p:tgtEl>
                                        <p:attrNameLst>
                                          <p:attrName>style.visibility</p:attrName>
                                        </p:attrNameLst>
                                      </p:cBhvr>
                                      <p:to>
                                        <p:strVal val="visible"/>
                                      </p:to>
                                    </p:set>
                                    <p:anim calcmode="lin" valueType="num">
                                      <p:cBhvr>
                                        <p:cTn id="14" dur="500" fill="hold"/>
                                        <p:tgtEl>
                                          <p:spTgt spid="4">
                                            <p:graphicEl>
                                              <a:dgm id="{946629A6-F632-4372-ACEB-7E3290D26A6A}"/>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946629A6-F632-4372-ACEB-7E3290D26A6A}"/>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946629A6-F632-4372-ACEB-7E3290D26A6A}"/>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98ACF8E3-E2CC-4815-B987-2E6531697CB1}"/>
                                            </p:graphicEl>
                                          </p:spTgt>
                                        </p:tgtEl>
                                        <p:attrNameLst>
                                          <p:attrName>style.visibility</p:attrName>
                                        </p:attrNameLst>
                                      </p:cBhvr>
                                      <p:to>
                                        <p:strVal val="visible"/>
                                      </p:to>
                                    </p:set>
                                    <p:anim calcmode="lin" valueType="num">
                                      <p:cBhvr>
                                        <p:cTn id="19" dur="500" fill="hold"/>
                                        <p:tgtEl>
                                          <p:spTgt spid="4">
                                            <p:graphicEl>
                                              <a:dgm id="{98ACF8E3-E2CC-4815-B987-2E6531697CB1}"/>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98ACF8E3-E2CC-4815-B987-2E6531697CB1}"/>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98ACF8E3-E2CC-4815-B987-2E6531697CB1}"/>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C90C5AE3-EEC0-418A-B1FF-87FE0D8EAA6F}"/>
                                            </p:graphicEl>
                                          </p:spTgt>
                                        </p:tgtEl>
                                        <p:attrNameLst>
                                          <p:attrName>style.visibility</p:attrName>
                                        </p:attrNameLst>
                                      </p:cBhvr>
                                      <p:to>
                                        <p:strVal val="visible"/>
                                      </p:to>
                                    </p:set>
                                    <p:anim calcmode="lin" valueType="num">
                                      <p:cBhvr>
                                        <p:cTn id="24" dur="500" fill="hold"/>
                                        <p:tgtEl>
                                          <p:spTgt spid="4">
                                            <p:graphicEl>
                                              <a:dgm id="{C90C5AE3-EEC0-418A-B1FF-87FE0D8EAA6F}"/>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C90C5AE3-EEC0-418A-B1FF-87FE0D8EAA6F}"/>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C90C5AE3-EEC0-418A-B1FF-87FE0D8EAA6F}"/>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11D5FCEB-DB2F-4B41-AB9C-642280AC5C91}"/>
                                            </p:graphicEl>
                                          </p:spTgt>
                                        </p:tgtEl>
                                        <p:attrNameLst>
                                          <p:attrName>style.visibility</p:attrName>
                                        </p:attrNameLst>
                                      </p:cBhvr>
                                      <p:to>
                                        <p:strVal val="visible"/>
                                      </p:to>
                                    </p:set>
                                    <p:anim calcmode="lin" valueType="num">
                                      <p:cBhvr>
                                        <p:cTn id="29" dur="500" fill="hold"/>
                                        <p:tgtEl>
                                          <p:spTgt spid="4">
                                            <p:graphicEl>
                                              <a:dgm id="{11D5FCEB-DB2F-4B41-AB9C-642280AC5C91}"/>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11D5FCEB-DB2F-4B41-AB9C-642280AC5C91}"/>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11D5FCEB-DB2F-4B41-AB9C-642280AC5C91}"/>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graphicEl>
                                              <a:dgm id="{75A1A25D-A9D2-4E2A-807C-2D0AD200C76A}"/>
                                            </p:graphicEl>
                                          </p:spTgt>
                                        </p:tgtEl>
                                        <p:attrNameLst>
                                          <p:attrName>style.visibility</p:attrName>
                                        </p:attrNameLst>
                                      </p:cBhvr>
                                      <p:to>
                                        <p:strVal val="visible"/>
                                      </p:to>
                                    </p:set>
                                    <p:anim calcmode="lin" valueType="num">
                                      <p:cBhvr>
                                        <p:cTn id="34" dur="500" fill="hold"/>
                                        <p:tgtEl>
                                          <p:spTgt spid="4">
                                            <p:graphicEl>
                                              <a:dgm id="{75A1A25D-A9D2-4E2A-807C-2D0AD200C76A}"/>
                                            </p:graphicEl>
                                          </p:spTgt>
                                        </p:tgtEl>
                                        <p:attrNameLst>
                                          <p:attrName>ppt_w</p:attrName>
                                        </p:attrNameLst>
                                      </p:cBhvr>
                                      <p:tavLst>
                                        <p:tav tm="0">
                                          <p:val>
                                            <p:fltVal val="0"/>
                                          </p:val>
                                        </p:tav>
                                        <p:tav tm="100000">
                                          <p:val>
                                            <p:strVal val="#ppt_w"/>
                                          </p:val>
                                        </p:tav>
                                      </p:tavLst>
                                    </p:anim>
                                    <p:anim calcmode="lin" valueType="num">
                                      <p:cBhvr>
                                        <p:cTn id="35" dur="500" fill="hold"/>
                                        <p:tgtEl>
                                          <p:spTgt spid="4">
                                            <p:graphicEl>
                                              <a:dgm id="{75A1A25D-A9D2-4E2A-807C-2D0AD200C76A}"/>
                                            </p:graphicEl>
                                          </p:spTgt>
                                        </p:tgtEl>
                                        <p:attrNameLst>
                                          <p:attrName>ppt_h</p:attrName>
                                        </p:attrNameLst>
                                      </p:cBhvr>
                                      <p:tavLst>
                                        <p:tav tm="0">
                                          <p:val>
                                            <p:fltVal val="0"/>
                                          </p:val>
                                        </p:tav>
                                        <p:tav tm="100000">
                                          <p:val>
                                            <p:strVal val="#ppt_h"/>
                                          </p:val>
                                        </p:tav>
                                      </p:tavLst>
                                    </p:anim>
                                    <p:animEffect transition="in" filter="fade">
                                      <p:cBhvr>
                                        <p:cTn id="36" dur="500"/>
                                        <p:tgtEl>
                                          <p:spTgt spid="4">
                                            <p:graphicEl>
                                              <a:dgm id="{75A1A25D-A9D2-4E2A-807C-2D0AD200C7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10058400" cy="3566160"/>
          </a:xfrm>
        </p:spPr>
        <p:txBody>
          <a:bodyPr>
            <a:normAutofit/>
          </a:bodyPr>
          <a:lstStyle/>
          <a:p>
            <a:r>
              <a:rPr lang="en-US" dirty="0">
                <a:solidFill>
                  <a:srgbClr val="FFFFFF"/>
                </a:solidFill>
              </a:rPr>
              <a:t>How Does Being a Data Scientist Make a Difference in our Lives?</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1" y="4645152"/>
            <a:ext cx="10058400" cy="1143000"/>
          </a:xfrm>
        </p:spPr>
        <p:txBody>
          <a:bodyPr>
            <a:normAutofit/>
          </a:bodyPr>
          <a:lstStyle/>
          <a:p>
            <a:r>
              <a:rPr lang="en-US" b="1" dirty="0">
                <a:solidFill>
                  <a:srgbClr val="FFFFFF"/>
                </a:solidFill>
              </a:rPr>
              <a:t>By &lt;L&gt;&lt;A&gt;&lt;J&gt;</a:t>
            </a:r>
          </a:p>
          <a:p>
            <a:r>
              <a:rPr lang="en-US" dirty="0">
                <a:solidFill>
                  <a:srgbClr val="FFFFFF"/>
                </a:solidFill>
              </a:rPr>
              <a:t>(Lien Lai, Abi </a:t>
            </a:r>
            <a:r>
              <a:rPr lang="en-US" dirty="0" err="1">
                <a:solidFill>
                  <a:srgbClr val="FFFFFF"/>
                </a:solidFill>
              </a:rPr>
              <a:t>Akinlotan</a:t>
            </a:r>
            <a:r>
              <a:rPr lang="en-US" dirty="0">
                <a:solidFill>
                  <a:srgbClr val="FFFFFF"/>
                </a:solidFill>
              </a:rPr>
              <a:t>,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3141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AFF4-D755-4974-96FA-3DEB7D29E457}"/>
              </a:ext>
            </a:extLst>
          </p:cNvPr>
          <p:cNvSpPr>
            <a:spLocks noGrp="1"/>
          </p:cNvSpPr>
          <p:nvPr>
            <p:ph type="title"/>
          </p:nvPr>
        </p:nvSpPr>
        <p:spPr>
          <a:xfrm>
            <a:off x="2217264" y="102500"/>
            <a:ext cx="7757471" cy="748452"/>
          </a:xfrm>
        </p:spPr>
        <p:txBody>
          <a:bodyPr>
            <a:normAutofit fontScale="90000"/>
          </a:bodyPr>
          <a:lstStyle/>
          <a:p>
            <a:r>
              <a:rPr lang="en-US" sz="3600" dirty="0">
                <a:latin typeface="Book Antiqua" panose="02040602050305030304" pitchFamily="18" charset="0"/>
              </a:rPr>
              <a:t>What skills are needed in Data Science?</a:t>
            </a:r>
          </a:p>
        </p:txBody>
      </p:sp>
      <p:graphicFrame>
        <p:nvGraphicFramePr>
          <p:cNvPr id="7" name="Content Placeholder 6">
            <a:extLst>
              <a:ext uri="{FF2B5EF4-FFF2-40B4-BE49-F238E27FC236}">
                <a16:creationId xmlns:a16="http://schemas.microsoft.com/office/drawing/2014/main" id="{D288D060-7919-4AE6-BB45-767EEDA5EE3C}"/>
              </a:ext>
            </a:extLst>
          </p:cNvPr>
          <p:cNvGraphicFramePr>
            <a:graphicFrameLocks noGrp="1"/>
          </p:cNvGraphicFramePr>
          <p:nvPr>
            <p:ph idx="1"/>
            <p:extLst>
              <p:ext uri="{D42A27DB-BD31-4B8C-83A1-F6EECF244321}">
                <p14:modId xmlns:p14="http://schemas.microsoft.com/office/powerpoint/2010/main" val="279296382"/>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369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4574</TotalTime>
  <Words>852</Words>
  <Application>Microsoft Office PowerPoint</Application>
  <PresentationFormat>Widescreen</PresentationFormat>
  <Paragraphs>96</Paragraphs>
  <Slides>19</Slides>
  <Notes>0</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19</vt:i4>
      </vt:variant>
    </vt:vector>
  </HeadingPairs>
  <TitlesOfParts>
    <vt:vector size="40" baseType="lpstr">
      <vt:lpstr>Agency FB</vt:lpstr>
      <vt:lpstr>Amasis MT Pro Black</vt:lpstr>
      <vt:lpstr>Arial Black</vt:lpstr>
      <vt:lpstr>Arial Nova Cond</vt:lpstr>
      <vt:lpstr>Arial Nova Light</vt:lpstr>
      <vt:lpstr>Arial Rounded MT Bold</vt:lpstr>
      <vt:lpstr>Avenir Next LT Pro Light</vt:lpstr>
      <vt:lpstr>Bembo</vt:lpstr>
      <vt:lpstr>Book Antiqua</vt:lpstr>
      <vt:lpstr>Calibri</vt:lpstr>
      <vt:lpstr>Calibri Light</vt:lpstr>
      <vt:lpstr>Century Schoolbook</vt:lpstr>
      <vt:lpstr>Daytona Condensed</vt:lpstr>
      <vt:lpstr>Open Sans</vt:lpstr>
      <vt:lpstr>Tahoma</vt:lpstr>
      <vt:lpstr>Tw Cen MT</vt:lpstr>
      <vt:lpstr>Tw Cen MT Condensed</vt:lpstr>
      <vt:lpstr>Wingdings</vt:lpstr>
      <vt:lpstr>Wingdings 3</vt:lpstr>
      <vt:lpstr>RetrospectVTI</vt:lpstr>
      <vt:lpstr>Integral</vt:lpstr>
      <vt:lpstr>Now That You Are a Data Scientist, What Next?</vt:lpstr>
      <vt:lpstr>Who is a Data Scientist?</vt:lpstr>
      <vt:lpstr>Jennifer Carden</vt:lpstr>
      <vt:lpstr>Lien Lai</vt:lpstr>
      <vt:lpstr>Abi Akinlotan</vt:lpstr>
      <vt:lpstr>DATA SCIENCISTS’ SALARIES (2021)</vt:lpstr>
      <vt:lpstr>What Does a Data Scientist/Analyst Do?</vt:lpstr>
      <vt:lpstr>How Does Being a Data Scientist Make a Difference in our Lives?</vt:lpstr>
      <vt:lpstr>What skills are needed in Data Science?</vt:lpstr>
      <vt:lpstr>Job title</vt:lpstr>
      <vt:lpstr>PowerPoint Presentation</vt:lpstr>
      <vt:lpstr>PowerPoint Presentation</vt:lpstr>
      <vt:lpstr>PowerPoint Presentation</vt:lpstr>
      <vt:lpstr>PowerPoint Presentation</vt:lpstr>
      <vt:lpstr>PowerPoint Presentation</vt:lpstr>
      <vt:lpstr>PowerPoint Presentation</vt:lpstr>
      <vt:lpstr>Working on the West Coast Vs. East Coast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Abi Akinlotan</cp:lastModifiedBy>
  <cp:revision>14</cp:revision>
  <dcterms:created xsi:type="dcterms:W3CDTF">2022-03-07T03:26:23Z</dcterms:created>
  <dcterms:modified xsi:type="dcterms:W3CDTF">2022-04-05T00:45:58Z</dcterms:modified>
</cp:coreProperties>
</file>